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656D78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656D78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656D78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656D78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656D78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656D78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656D78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656D78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656D78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656D78"/>
        </a:fontRef>
        <a:srgbClr val="656D78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EE9CD"/>
          </a:solidFill>
        </a:fill>
      </a:tcStyle>
    </a:wholeTbl>
    <a:band2H>
      <a:tcTxStyle b="def" i="def"/>
      <a:tcStyle>
        <a:tcBdr/>
        <a:fill>
          <a:solidFill>
            <a:srgbClr val="FFF4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656D78"/>
        </a:fontRef>
        <a:srgbClr val="656D78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EDBCD"/>
          </a:solidFill>
        </a:fill>
      </a:tcStyle>
    </a:wholeTbl>
    <a:band2H>
      <a:tcTxStyle b="def" i="def"/>
      <a:tcStyle>
        <a:tcBdr/>
        <a:fill>
          <a:solidFill>
            <a:srgbClr val="FF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656D78"/>
        </a:fontRef>
        <a:srgbClr val="656D78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ECE"/>
          </a:solidFill>
        </a:fill>
      </a:tcStyle>
    </a:wholeTbl>
    <a:band2H>
      <a:tcTxStyle b="def" i="def"/>
      <a:tcStyle>
        <a:tcBdr/>
        <a:fill>
          <a:solidFill>
            <a:srgbClr val="FFE8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656D78"/>
        </a:fontRef>
        <a:srgbClr val="656D78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AEAEB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656D78"/>
        </a:fontRef>
        <a:srgbClr val="656D78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656D78"/>
              </a:solidFill>
              <a:prstDash val="solid"/>
              <a:round/>
            </a:ln>
          </a:top>
          <a:bottom>
            <a:ln w="25400" cap="flat">
              <a:solidFill>
                <a:srgbClr val="656D78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656D78"/>
              </a:solidFill>
              <a:prstDash val="solid"/>
              <a:round/>
            </a:ln>
          </a:top>
          <a:bottom>
            <a:ln w="25400" cap="flat">
              <a:solidFill>
                <a:srgbClr val="656D78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656D78"/>
        </a:fontRef>
        <a:srgbClr val="656D78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2D3D5"/>
          </a:solidFill>
        </a:fill>
      </a:tcStyle>
    </a:wholeTbl>
    <a:band2H>
      <a:tcTxStyle b="def" i="def"/>
      <a:tcStyle>
        <a:tcBdr/>
        <a:fill>
          <a:solidFill>
            <a:srgbClr val="EAEAEB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656D78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656D78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656D78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656D78"/>
        </a:fontRef>
        <a:srgbClr val="656D78"/>
      </a:tcTxStyle>
      <a:tcStyle>
        <a:tcBdr>
          <a:left>
            <a:ln w="12700" cap="flat">
              <a:solidFill>
                <a:srgbClr val="656D78"/>
              </a:solidFill>
              <a:prstDash val="solid"/>
              <a:round/>
            </a:ln>
          </a:left>
          <a:right>
            <a:ln w="12700" cap="flat">
              <a:solidFill>
                <a:srgbClr val="656D78"/>
              </a:solidFill>
              <a:prstDash val="solid"/>
              <a:round/>
            </a:ln>
          </a:right>
          <a:top>
            <a:ln w="12700" cap="flat">
              <a:solidFill>
                <a:srgbClr val="656D78"/>
              </a:solidFill>
              <a:prstDash val="solid"/>
              <a:round/>
            </a:ln>
          </a:top>
          <a:bottom>
            <a:ln w="12700" cap="flat">
              <a:solidFill>
                <a:srgbClr val="656D78"/>
              </a:solidFill>
              <a:prstDash val="solid"/>
              <a:round/>
            </a:ln>
          </a:bottom>
          <a:insideH>
            <a:ln w="12700" cap="flat">
              <a:solidFill>
                <a:srgbClr val="656D78"/>
              </a:solidFill>
              <a:prstDash val="solid"/>
              <a:round/>
            </a:ln>
          </a:insideH>
          <a:insideV>
            <a:ln w="12700" cap="flat">
              <a:solidFill>
                <a:srgbClr val="656D78"/>
              </a:solidFill>
              <a:prstDash val="solid"/>
              <a:round/>
            </a:ln>
          </a:insideV>
        </a:tcBdr>
        <a:fill>
          <a:solidFill>
            <a:srgbClr val="656D78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656D78"/>
        </a:fontRef>
        <a:srgbClr val="656D78"/>
      </a:tcTxStyle>
      <a:tcStyle>
        <a:tcBdr>
          <a:left>
            <a:ln w="12700" cap="flat">
              <a:solidFill>
                <a:srgbClr val="656D78"/>
              </a:solidFill>
              <a:prstDash val="solid"/>
              <a:round/>
            </a:ln>
          </a:left>
          <a:right>
            <a:ln w="12700" cap="flat">
              <a:solidFill>
                <a:srgbClr val="656D78"/>
              </a:solidFill>
              <a:prstDash val="solid"/>
              <a:round/>
            </a:ln>
          </a:right>
          <a:top>
            <a:ln w="12700" cap="flat">
              <a:solidFill>
                <a:srgbClr val="656D78"/>
              </a:solidFill>
              <a:prstDash val="solid"/>
              <a:round/>
            </a:ln>
          </a:top>
          <a:bottom>
            <a:ln w="12700" cap="flat">
              <a:solidFill>
                <a:srgbClr val="656D78"/>
              </a:solidFill>
              <a:prstDash val="solid"/>
              <a:round/>
            </a:ln>
          </a:bottom>
          <a:insideH>
            <a:ln w="12700" cap="flat">
              <a:solidFill>
                <a:srgbClr val="656D78"/>
              </a:solidFill>
              <a:prstDash val="solid"/>
              <a:round/>
            </a:ln>
          </a:insideH>
          <a:insideV>
            <a:ln w="12700" cap="flat">
              <a:solidFill>
                <a:srgbClr val="656D78"/>
              </a:solidFill>
              <a:prstDash val="solid"/>
              <a:round/>
            </a:ln>
          </a:insideV>
        </a:tcBdr>
        <a:fill>
          <a:solidFill>
            <a:srgbClr val="656D78">
              <a:alpha val="20000"/>
            </a:srgbClr>
          </a:solidFill>
        </a:fill>
      </a:tcStyle>
    </a:firstCol>
    <a:lastRow>
      <a:tcTxStyle b="on" i="off">
        <a:fontRef idx="minor">
          <a:srgbClr val="656D78"/>
        </a:fontRef>
        <a:srgbClr val="656D78"/>
      </a:tcTxStyle>
      <a:tcStyle>
        <a:tcBdr>
          <a:left>
            <a:ln w="12700" cap="flat">
              <a:solidFill>
                <a:srgbClr val="656D78"/>
              </a:solidFill>
              <a:prstDash val="solid"/>
              <a:round/>
            </a:ln>
          </a:left>
          <a:right>
            <a:ln w="12700" cap="flat">
              <a:solidFill>
                <a:srgbClr val="656D78"/>
              </a:solidFill>
              <a:prstDash val="solid"/>
              <a:round/>
            </a:ln>
          </a:right>
          <a:top>
            <a:ln w="50800" cap="flat">
              <a:solidFill>
                <a:srgbClr val="656D78"/>
              </a:solidFill>
              <a:prstDash val="solid"/>
              <a:round/>
            </a:ln>
          </a:top>
          <a:bottom>
            <a:ln w="12700" cap="flat">
              <a:solidFill>
                <a:srgbClr val="656D78"/>
              </a:solidFill>
              <a:prstDash val="solid"/>
              <a:round/>
            </a:ln>
          </a:bottom>
          <a:insideH>
            <a:ln w="12700" cap="flat">
              <a:solidFill>
                <a:srgbClr val="656D78"/>
              </a:solidFill>
              <a:prstDash val="solid"/>
              <a:round/>
            </a:ln>
          </a:insideH>
          <a:insideV>
            <a:ln w="12700" cap="flat">
              <a:solidFill>
                <a:srgbClr val="656D78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656D78"/>
        </a:fontRef>
        <a:srgbClr val="656D78"/>
      </a:tcTxStyle>
      <a:tcStyle>
        <a:tcBdr>
          <a:left>
            <a:ln w="12700" cap="flat">
              <a:solidFill>
                <a:srgbClr val="656D78"/>
              </a:solidFill>
              <a:prstDash val="solid"/>
              <a:round/>
            </a:ln>
          </a:left>
          <a:right>
            <a:ln w="12700" cap="flat">
              <a:solidFill>
                <a:srgbClr val="656D78"/>
              </a:solidFill>
              <a:prstDash val="solid"/>
              <a:round/>
            </a:ln>
          </a:right>
          <a:top>
            <a:ln w="12700" cap="flat">
              <a:solidFill>
                <a:srgbClr val="656D78"/>
              </a:solidFill>
              <a:prstDash val="solid"/>
              <a:round/>
            </a:ln>
          </a:top>
          <a:bottom>
            <a:ln w="25400" cap="flat">
              <a:solidFill>
                <a:srgbClr val="656D78"/>
              </a:solidFill>
              <a:prstDash val="solid"/>
              <a:round/>
            </a:ln>
          </a:bottom>
          <a:insideH>
            <a:ln w="12700" cap="flat">
              <a:solidFill>
                <a:srgbClr val="656D78"/>
              </a:solidFill>
              <a:prstDash val="solid"/>
              <a:round/>
            </a:ln>
          </a:insideH>
          <a:insideV>
            <a:ln w="12700" cap="flat">
              <a:solidFill>
                <a:srgbClr val="656D78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Shape 61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612" name="Shape 61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solidFill>
          <a:srgbClr val="656D78"/>
        </a:solidFill>
        <a:latin typeface="+mj-lt"/>
        <a:ea typeface="+mj-ea"/>
        <a:cs typeface="+mj-cs"/>
        <a:sym typeface="Segoe UI"/>
      </a:defRPr>
    </a:lvl1pPr>
    <a:lvl2pPr indent="228600" latinLnBrk="0">
      <a:defRPr sz="1200">
        <a:solidFill>
          <a:srgbClr val="656D78"/>
        </a:solidFill>
        <a:latin typeface="+mj-lt"/>
        <a:ea typeface="+mj-ea"/>
        <a:cs typeface="+mj-cs"/>
        <a:sym typeface="Segoe UI"/>
      </a:defRPr>
    </a:lvl2pPr>
    <a:lvl3pPr indent="457200" latinLnBrk="0">
      <a:defRPr sz="1200">
        <a:solidFill>
          <a:srgbClr val="656D78"/>
        </a:solidFill>
        <a:latin typeface="+mj-lt"/>
        <a:ea typeface="+mj-ea"/>
        <a:cs typeface="+mj-cs"/>
        <a:sym typeface="Segoe UI"/>
      </a:defRPr>
    </a:lvl3pPr>
    <a:lvl4pPr indent="685800" latinLnBrk="0">
      <a:defRPr sz="1200">
        <a:solidFill>
          <a:srgbClr val="656D78"/>
        </a:solidFill>
        <a:latin typeface="+mj-lt"/>
        <a:ea typeface="+mj-ea"/>
        <a:cs typeface="+mj-cs"/>
        <a:sym typeface="Segoe UI"/>
      </a:defRPr>
    </a:lvl4pPr>
    <a:lvl5pPr indent="914400" latinLnBrk="0">
      <a:defRPr sz="1200">
        <a:solidFill>
          <a:srgbClr val="656D78"/>
        </a:solidFill>
        <a:latin typeface="+mj-lt"/>
        <a:ea typeface="+mj-ea"/>
        <a:cs typeface="+mj-cs"/>
        <a:sym typeface="Segoe UI"/>
      </a:defRPr>
    </a:lvl5pPr>
    <a:lvl6pPr indent="1143000" latinLnBrk="0">
      <a:defRPr sz="1200">
        <a:solidFill>
          <a:srgbClr val="656D78"/>
        </a:solidFill>
        <a:latin typeface="+mj-lt"/>
        <a:ea typeface="+mj-ea"/>
        <a:cs typeface="+mj-cs"/>
        <a:sym typeface="Segoe UI"/>
      </a:defRPr>
    </a:lvl6pPr>
    <a:lvl7pPr indent="1371600" latinLnBrk="0">
      <a:defRPr sz="1200">
        <a:solidFill>
          <a:srgbClr val="656D78"/>
        </a:solidFill>
        <a:latin typeface="+mj-lt"/>
        <a:ea typeface="+mj-ea"/>
        <a:cs typeface="+mj-cs"/>
        <a:sym typeface="Segoe UI"/>
      </a:defRPr>
    </a:lvl7pPr>
    <a:lvl8pPr indent="1600200" latinLnBrk="0">
      <a:defRPr sz="1200">
        <a:solidFill>
          <a:srgbClr val="656D78"/>
        </a:solidFill>
        <a:latin typeface="+mj-lt"/>
        <a:ea typeface="+mj-ea"/>
        <a:cs typeface="+mj-cs"/>
        <a:sym typeface="Segoe UI"/>
      </a:defRPr>
    </a:lvl8pPr>
    <a:lvl9pPr indent="1828800" latinLnBrk="0">
      <a:defRPr sz="1200">
        <a:solidFill>
          <a:srgbClr val="656D78"/>
        </a:solidFill>
        <a:latin typeface="+mj-lt"/>
        <a:ea typeface="+mj-ea"/>
        <a:cs typeface="+mj-cs"/>
        <a:sym typeface="Segoe U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1.jpeg"/><Relationship Id="rId6" Type="http://schemas.openxmlformats.org/officeDocument/2006/relationships/image" Target="../media/image2.jpeg"/><Relationship Id="rId7" Type="http://schemas.openxmlformats.org/officeDocument/2006/relationships/image" Target="../media/image3.jpeg"/><Relationship Id="rId8" Type="http://schemas.openxmlformats.org/officeDocument/2006/relationships/image" Target="../media/image4.jpeg"/><Relationship Id="rId9" Type="http://schemas.openxmlformats.org/officeDocument/2006/relationships/image" Target="../media/image6.png"/><Relationship Id="rId10" Type="http://schemas.openxmlformats.org/officeDocument/2006/relationships/image" Target="../media/image7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6" descr="Рисунок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28657" y="181380"/>
            <a:ext cx="501917" cy="363261"/>
          </a:xfrm>
          <a:prstGeom prst="rect">
            <a:avLst/>
          </a:prstGeom>
          <a:ln w="12700">
            <a:miter lim="400000"/>
          </a:ln>
        </p:spPr>
      </p:pic>
      <p:sp>
        <p:nvSpPr>
          <p:cNvPr id="31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0" name="Рисунок 31"/>
          <p:cNvSpPr/>
          <p:nvPr>
            <p:ph type="pic" sz="quarter" idx="13"/>
          </p:nvPr>
        </p:nvSpPr>
        <p:spPr>
          <a:xfrm>
            <a:off x="7182811" y="1120677"/>
            <a:ext cx="3995813" cy="189109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Группа 15"/>
          <p:cNvGrpSpPr/>
          <p:nvPr/>
        </p:nvGrpSpPr>
        <p:grpSpPr>
          <a:xfrm>
            <a:off x="-4392318" y="1549407"/>
            <a:ext cx="14418025" cy="6091331"/>
            <a:chOff x="0" y="0"/>
            <a:chExt cx="14418023" cy="6091330"/>
          </a:xfrm>
        </p:grpSpPr>
        <p:pic>
          <p:nvPicPr>
            <p:cNvPr id="48" name="Picture 27" descr="Picture 27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-1" y="3684207"/>
              <a:ext cx="14418025" cy="240712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9" name="Freeform 5"/>
            <p:cNvSpPr/>
            <p:nvPr/>
          </p:nvSpPr>
          <p:spPr>
            <a:xfrm>
              <a:off x="3064390" y="-1"/>
              <a:ext cx="8622277" cy="43856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089" y="0"/>
                  </a:moveTo>
                  <a:cubicBezTo>
                    <a:pt x="472" y="0"/>
                    <a:pt x="472" y="0"/>
                    <a:pt x="472" y="0"/>
                  </a:cubicBezTo>
                  <a:cubicBezTo>
                    <a:pt x="197" y="0"/>
                    <a:pt x="0" y="466"/>
                    <a:pt x="0" y="990"/>
                  </a:cubicBezTo>
                  <a:cubicBezTo>
                    <a:pt x="0" y="20610"/>
                    <a:pt x="0" y="20610"/>
                    <a:pt x="0" y="20610"/>
                  </a:cubicBezTo>
                  <a:cubicBezTo>
                    <a:pt x="0" y="21134"/>
                    <a:pt x="197" y="21600"/>
                    <a:pt x="472" y="21600"/>
                  </a:cubicBezTo>
                  <a:cubicBezTo>
                    <a:pt x="21089" y="21600"/>
                    <a:pt x="21089" y="21600"/>
                    <a:pt x="21089" y="21600"/>
                  </a:cubicBezTo>
                  <a:cubicBezTo>
                    <a:pt x="21364" y="21600"/>
                    <a:pt x="21600" y="21134"/>
                    <a:pt x="21600" y="20610"/>
                  </a:cubicBezTo>
                  <a:cubicBezTo>
                    <a:pt x="21600" y="990"/>
                    <a:pt x="21600" y="990"/>
                    <a:pt x="21600" y="990"/>
                  </a:cubicBezTo>
                  <a:cubicBezTo>
                    <a:pt x="21600" y="466"/>
                    <a:pt x="21364" y="0"/>
                    <a:pt x="21089" y="0"/>
                  </a:cubicBezTo>
                  <a:close/>
                  <a:moveTo>
                    <a:pt x="20774" y="19388"/>
                  </a:moveTo>
                  <a:cubicBezTo>
                    <a:pt x="826" y="19388"/>
                    <a:pt x="826" y="19388"/>
                    <a:pt x="826" y="19388"/>
                  </a:cubicBezTo>
                  <a:cubicBezTo>
                    <a:pt x="826" y="1223"/>
                    <a:pt x="826" y="1223"/>
                    <a:pt x="826" y="1223"/>
                  </a:cubicBezTo>
                  <a:cubicBezTo>
                    <a:pt x="20774" y="1223"/>
                    <a:pt x="20774" y="1223"/>
                    <a:pt x="20774" y="1223"/>
                  </a:cubicBezTo>
                  <a:lnTo>
                    <a:pt x="20774" y="19388"/>
                  </a:lnTo>
                  <a:close/>
                </a:path>
              </a:pathLst>
            </a:custGeom>
            <a:solidFill>
              <a:srgbClr val="565D6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0" name="Freeform 6"/>
            <p:cNvSpPr/>
            <p:nvPr/>
          </p:nvSpPr>
          <p:spPr>
            <a:xfrm>
              <a:off x="1612296" y="4405510"/>
              <a:ext cx="11567706" cy="213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2" h="21600" fill="norm" stroke="1" extrusionOk="0">
                  <a:moveTo>
                    <a:pt x="8" y="3600"/>
                  </a:moveTo>
                  <a:cubicBezTo>
                    <a:pt x="8" y="3600"/>
                    <a:pt x="-138" y="13200"/>
                    <a:pt x="824" y="21600"/>
                  </a:cubicBezTo>
                  <a:cubicBezTo>
                    <a:pt x="20646" y="21600"/>
                    <a:pt x="20646" y="21600"/>
                    <a:pt x="20646" y="21600"/>
                  </a:cubicBezTo>
                  <a:cubicBezTo>
                    <a:pt x="20646" y="21600"/>
                    <a:pt x="21287" y="20400"/>
                    <a:pt x="21462" y="7200"/>
                  </a:cubicBezTo>
                  <a:cubicBezTo>
                    <a:pt x="21462" y="0"/>
                    <a:pt x="21462" y="0"/>
                    <a:pt x="21462" y="0"/>
                  </a:cubicBezTo>
                  <a:lnTo>
                    <a:pt x="8" y="3600"/>
                  </a:lnTo>
                  <a:close/>
                </a:path>
              </a:pathLst>
            </a:custGeom>
            <a:solidFill>
              <a:srgbClr val="ADB9CA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1" name="Freeform 7"/>
            <p:cNvSpPr/>
            <p:nvPr/>
          </p:nvSpPr>
          <p:spPr>
            <a:xfrm>
              <a:off x="1617412" y="4231675"/>
              <a:ext cx="11580480" cy="2507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2" h="20191" fill="norm" stroke="1" extrusionOk="0">
                  <a:moveTo>
                    <a:pt x="0" y="0"/>
                  </a:moveTo>
                  <a:cubicBezTo>
                    <a:pt x="21571" y="0"/>
                    <a:pt x="21571" y="0"/>
                    <a:pt x="21571" y="0"/>
                  </a:cubicBezTo>
                  <a:cubicBezTo>
                    <a:pt x="21571" y="17843"/>
                    <a:pt x="21571" y="17843"/>
                    <a:pt x="21571" y="17843"/>
                  </a:cubicBezTo>
                  <a:cubicBezTo>
                    <a:pt x="21571" y="17843"/>
                    <a:pt x="21600" y="20661"/>
                    <a:pt x="21337" y="19722"/>
                  </a:cubicBezTo>
                  <a:cubicBezTo>
                    <a:pt x="205" y="19722"/>
                    <a:pt x="205" y="19722"/>
                    <a:pt x="205" y="19722"/>
                  </a:cubicBezTo>
                  <a:cubicBezTo>
                    <a:pt x="205" y="19722"/>
                    <a:pt x="0" y="21600"/>
                    <a:pt x="0" y="1784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4DAE4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2" name="Freeform 8"/>
            <p:cNvSpPr/>
            <p:nvPr/>
          </p:nvSpPr>
          <p:spPr>
            <a:xfrm>
              <a:off x="12219762" y="4345896"/>
              <a:ext cx="423832" cy="397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14400"/>
                  </a:moveTo>
                  <a:cubicBezTo>
                    <a:pt x="21600" y="14400"/>
                    <a:pt x="21600" y="21600"/>
                    <a:pt x="20800" y="21600"/>
                  </a:cubicBezTo>
                  <a:cubicBezTo>
                    <a:pt x="800" y="21600"/>
                    <a:pt x="800" y="21600"/>
                    <a:pt x="800" y="21600"/>
                  </a:cubicBezTo>
                  <a:cubicBezTo>
                    <a:pt x="800" y="21600"/>
                    <a:pt x="0" y="14400"/>
                    <a:pt x="0" y="14400"/>
                  </a:cubicBezTo>
                  <a:cubicBezTo>
                    <a:pt x="0" y="14400"/>
                    <a:pt x="0" y="14400"/>
                    <a:pt x="0" y="14400"/>
                  </a:cubicBezTo>
                  <a:cubicBezTo>
                    <a:pt x="0" y="7200"/>
                    <a:pt x="800" y="0"/>
                    <a:pt x="800" y="0"/>
                  </a:cubicBezTo>
                  <a:cubicBezTo>
                    <a:pt x="20800" y="0"/>
                    <a:pt x="20800" y="0"/>
                    <a:pt x="20800" y="0"/>
                  </a:cubicBezTo>
                  <a:cubicBezTo>
                    <a:pt x="21600" y="0"/>
                    <a:pt x="21600" y="7200"/>
                    <a:pt x="21600" y="14400"/>
                  </a:cubicBezTo>
                  <a:close/>
                </a:path>
              </a:pathLst>
            </a:custGeom>
            <a:solidFill>
              <a:srgbClr val="ADB9CA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3" name="Freeform 9"/>
            <p:cNvSpPr/>
            <p:nvPr/>
          </p:nvSpPr>
          <p:spPr>
            <a:xfrm>
              <a:off x="6605996" y="4241607"/>
              <a:ext cx="1580024" cy="117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4" h="19683" fill="norm" stroke="1" extrusionOk="0">
                  <a:moveTo>
                    <a:pt x="39" y="0"/>
                  </a:moveTo>
                  <a:cubicBezTo>
                    <a:pt x="39" y="0"/>
                    <a:pt x="-376" y="17673"/>
                    <a:pt x="1493" y="19636"/>
                  </a:cubicBezTo>
                  <a:cubicBezTo>
                    <a:pt x="19147" y="19636"/>
                    <a:pt x="19147" y="19636"/>
                    <a:pt x="19147" y="19636"/>
                  </a:cubicBezTo>
                  <a:cubicBezTo>
                    <a:pt x="19147" y="19636"/>
                    <a:pt x="21224" y="21600"/>
                    <a:pt x="20809" y="0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ADB9CA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</p:grpSp>
      <p:sp>
        <p:nvSpPr>
          <p:cNvPr id="55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pic>
        <p:nvPicPr>
          <p:cNvPr id="56" name="Рисунок 17" descr="Рисунок 1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228657" y="181380"/>
            <a:ext cx="501917" cy="363261"/>
          </a:xfrm>
          <a:prstGeom prst="rect">
            <a:avLst/>
          </a:prstGeom>
          <a:ln w="12700">
            <a:miter lim="400000"/>
          </a:ln>
        </p:spPr>
      </p:pic>
      <p:sp>
        <p:nvSpPr>
          <p:cNvPr id="57" name="Рисунок 31"/>
          <p:cNvSpPr/>
          <p:nvPr>
            <p:ph type="pic" sz="half" idx="13"/>
          </p:nvPr>
        </p:nvSpPr>
        <p:spPr>
          <a:xfrm>
            <a:off x="-999068" y="1801865"/>
            <a:ext cx="7958668" cy="3684536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Прямоугольник 5"/>
          <p:cNvSpPr/>
          <p:nvPr/>
        </p:nvSpPr>
        <p:spPr>
          <a:xfrm>
            <a:off x="575739" y="1635461"/>
            <a:ext cx="5188731" cy="179755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66" name="Прямоугольник 9"/>
          <p:cNvSpPr/>
          <p:nvPr/>
        </p:nvSpPr>
        <p:spPr>
          <a:xfrm>
            <a:off x="6374067" y="1635461"/>
            <a:ext cx="5188731" cy="1797551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67" name="Прямоугольник 12"/>
          <p:cNvSpPr/>
          <p:nvPr/>
        </p:nvSpPr>
        <p:spPr>
          <a:xfrm>
            <a:off x="575739" y="3868887"/>
            <a:ext cx="5188731" cy="1797551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68" name="Прямоугольник 14"/>
          <p:cNvSpPr/>
          <p:nvPr/>
        </p:nvSpPr>
        <p:spPr>
          <a:xfrm>
            <a:off x="6374067" y="3868887"/>
            <a:ext cx="5188731" cy="1797551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69" name="Shape 121"/>
          <p:cNvSpPr/>
          <p:nvPr/>
        </p:nvSpPr>
        <p:spPr>
          <a:xfrm>
            <a:off x="5279135" y="1720126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70" name="Shape 121"/>
          <p:cNvSpPr/>
          <p:nvPr/>
        </p:nvSpPr>
        <p:spPr>
          <a:xfrm>
            <a:off x="11065978" y="1724673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71" name="Shape 121"/>
          <p:cNvSpPr/>
          <p:nvPr/>
        </p:nvSpPr>
        <p:spPr>
          <a:xfrm>
            <a:off x="5272847" y="3965387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72" name="Shape 121"/>
          <p:cNvSpPr/>
          <p:nvPr/>
        </p:nvSpPr>
        <p:spPr>
          <a:xfrm>
            <a:off x="11077463" y="3945087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73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pic>
        <p:nvPicPr>
          <p:cNvPr id="74" name="Рисунок 25" descr="Рисунок 2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28657" y="181380"/>
            <a:ext cx="501917" cy="363261"/>
          </a:xfrm>
          <a:prstGeom prst="rect">
            <a:avLst/>
          </a:prstGeom>
          <a:ln w="12700">
            <a:miter lim="400000"/>
          </a:ln>
        </p:spPr>
      </p:pic>
      <p:sp>
        <p:nvSpPr>
          <p:cNvPr id="75" name="Овал 32"/>
          <p:cNvSpPr/>
          <p:nvPr/>
        </p:nvSpPr>
        <p:spPr>
          <a:xfrm>
            <a:off x="738551" y="1755968"/>
            <a:ext cx="2079008" cy="1559257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76" name="Рисунок 31"/>
          <p:cNvSpPr/>
          <p:nvPr>
            <p:ph type="pic" sz="quarter" idx="13"/>
          </p:nvPr>
        </p:nvSpPr>
        <p:spPr>
          <a:xfrm>
            <a:off x="738850" y="1756194"/>
            <a:ext cx="2078403" cy="155880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77" name="Овал 33"/>
          <p:cNvSpPr/>
          <p:nvPr/>
        </p:nvSpPr>
        <p:spPr>
          <a:xfrm>
            <a:off x="6524000" y="1755968"/>
            <a:ext cx="2079009" cy="1559257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78" name="Рисунок 31"/>
          <p:cNvSpPr/>
          <p:nvPr>
            <p:ph type="pic" sz="quarter" idx="14"/>
          </p:nvPr>
        </p:nvSpPr>
        <p:spPr>
          <a:xfrm>
            <a:off x="6524300" y="1756194"/>
            <a:ext cx="2078403" cy="155880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79" name="Овал 35"/>
          <p:cNvSpPr/>
          <p:nvPr/>
        </p:nvSpPr>
        <p:spPr>
          <a:xfrm>
            <a:off x="738551" y="3990209"/>
            <a:ext cx="2079008" cy="1559257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80" name="Рисунок 31"/>
          <p:cNvSpPr/>
          <p:nvPr>
            <p:ph type="pic" sz="quarter" idx="15"/>
          </p:nvPr>
        </p:nvSpPr>
        <p:spPr>
          <a:xfrm>
            <a:off x="738850" y="3990437"/>
            <a:ext cx="2078403" cy="155880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81" name="Овал 37"/>
          <p:cNvSpPr/>
          <p:nvPr/>
        </p:nvSpPr>
        <p:spPr>
          <a:xfrm>
            <a:off x="6524000" y="3990209"/>
            <a:ext cx="2079009" cy="1559257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82" name="Рисунок 31"/>
          <p:cNvSpPr/>
          <p:nvPr>
            <p:ph type="pic" sz="quarter" idx="16"/>
          </p:nvPr>
        </p:nvSpPr>
        <p:spPr>
          <a:xfrm>
            <a:off x="6524300" y="3990437"/>
            <a:ext cx="2078403" cy="155880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8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Овал 79"/>
          <p:cNvSpPr/>
          <p:nvPr/>
        </p:nvSpPr>
        <p:spPr>
          <a:xfrm>
            <a:off x="1128695" y="2105666"/>
            <a:ext cx="4140408" cy="3105306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91" name="Рисунок 31"/>
          <p:cNvSpPr/>
          <p:nvPr>
            <p:ph type="pic" sz="quarter" idx="13"/>
          </p:nvPr>
        </p:nvSpPr>
        <p:spPr>
          <a:xfrm>
            <a:off x="1128999" y="2105910"/>
            <a:ext cx="4139201" cy="31044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92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pic>
        <p:nvPicPr>
          <p:cNvPr id="93" name="Рисунок 6" descr="Рисунок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28657" y="181380"/>
            <a:ext cx="501917" cy="363261"/>
          </a:xfrm>
          <a:prstGeom prst="rect">
            <a:avLst/>
          </a:prstGeom>
          <a:ln w="12700">
            <a:miter lim="400000"/>
          </a:ln>
        </p:spPr>
      </p:pic>
      <p:sp>
        <p:nvSpPr>
          <p:cNvPr id="94" name="Freeform 24"/>
          <p:cNvSpPr/>
          <p:nvPr/>
        </p:nvSpPr>
        <p:spPr>
          <a:xfrm rot="5400000">
            <a:off x="1174145" y="1884974"/>
            <a:ext cx="3804473" cy="61499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927" y="0"/>
                </a:moveTo>
                <a:lnTo>
                  <a:pt x="21600" y="4"/>
                </a:lnTo>
                <a:lnTo>
                  <a:pt x="21600" y="21600"/>
                </a:lnTo>
                <a:lnTo>
                  <a:pt x="0" y="21600"/>
                </a:lnTo>
                <a:lnTo>
                  <a:pt x="1057" y="21243"/>
                </a:lnTo>
                <a:cubicBezTo>
                  <a:pt x="4344" y="20128"/>
                  <a:pt x="8387" y="18671"/>
                  <a:pt x="10460" y="16693"/>
                </a:cubicBezTo>
                <a:cubicBezTo>
                  <a:pt x="14606" y="12738"/>
                  <a:pt x="13038" y="8441"/>
                  <a:pt x="14570" y="4828"/>
                </a:cubicBezTo>
                <a:cubicBezTo>
                  <a:pt x="15623" y="2344"/>
                  <a:pt x="18006" y="170"/>
                  <a:pt x="20927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grpSp>
        <p:nvGrpSpPr>
          <p:cNvPr id="165" name="Group 150"/>
          <p:cNvGrpSpPr/>
          <p:nvPr/>
        </p:nvGrpSpPr>
        <p:grpSpPr>
          <a:xfrm>
            <a:off x="405189" y="1551289"/>
            <a:ext cx="5645968" cy="4243854"/>
            <a:chOff x="-1" y="0"/>
            <a:chExt cx="5645966" cy="4243853"/>
          </a:xfrm>
        </p:grpSpPr>
        <p:sp>
          <p:nvSpPr>
            <p:cNvPr id="95" name="Freeform 151"/>
            <p:cNvSpPr/>
            <p:nvPr/>
          </p:nvSpPr>
          <p:spPr>
            <a:xfrm>
              <a:off x="682423" y="519449"/>
              <a:ext cx="4222289" cy="31633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9166" y="21600"/>
                  </a:moveTo>
                  <a:lnTo>
                    <a:pt x="5400" y="20257"/>
                  </a:lnTo>
                  <a:lnTo>
                    <a:pt x="2356" y="17657"/>
                  </a:lnTo>
                  <a:lnTo>
                    <a:pt x="482" y="14136"/>
                  </a:lnTo>
                  <a:lnTo>
                    <a:pt x="0" y="10193"/>
                  </a:lnTo>
                  <a:lnTo>
                    <a:pt x="989" y="6310"/>
                  </a:lnTo>
                  <a:lnTo>
                    <a:pt x="3311" y="3048"/>
                  </a:lnTo>
                  <a:lnTo>
                    <a:pt x="6630" y="870"/>
                  </a:lnTo>
                  <a:lnTo>
                    <a:pt x="10533" y="0"/>
                  </a:lnTo>
                  <a:lnTo>
                    <a:pt x="14472" y="628"/>
                  </a:lnTo>
                  <a:lnTo>
                    <a:pt x="17903" y="2634"/>
                  </a:lnTo>
                  <a:lnTo>
                    <a:pt x="20405" y="5742"/>
                  </a:lnTo>
                  <a:lnTo>
                    <a:pt x="21600" y="9565"/>
                  </a:lnTo>
                  <a:lnTo>
                    <a:pt x="21333" y="13533"/>
                  </a:lnTo>
                  <a:lnTo>
                    <a:pt x="19665" y="17149"/>
                  </a:lnTo>
                  <a:lnTo>
                    <a:pt x="16802" y="19930"/>
                  </a:lnTo>
                  <a:lnTo>
                    <a:pt x="13130" y="21488"/>
                  </a:lnTo>
                  <a:lnTo>
                    <a:pt x="9166" y="21600"/>
                  </a:lnTo>
                  <a:close/>
                  <a:moveTo>
                    <a:pt x="5434" y="20197"/>
                  </a:moveTo>
                  <a:lnTo>
                    <a:pt x="9166" y="21540"/>
                  </a:lnTo>
                  <a:lnTo>
                    <a:pt x="13130" y="21428"/>
                  </a:lnTo>
                  <a:lnTo>
                    <a:pt x="16768" y="19870"/>
                  </a:lnTo>
                  <a:lnTo>
                    <a:pt x="19631" y="17123"/>
                  </a:lnTo>
                  <a:lnTo>
                    <a:pt x="21308" y="13533"/>
                  </a:lnTo>
                  <a:lnTo>
                    <a:pt x="21540" y="9565"/>
                  </a:lnTo>
                  <a:lnTo>
                    <a:pt x="20353" y="5768"/>
                  </a:lnTo>
                  <a:lnTo>
                    <a:pt x="17877" y="2695"/>
                  </a:lnTo>
                  <a:lnTo>
                    <a:pt x="14446" y="689"/>
                  </a:lnTo>
                  <a:lnTo>
                    <a:pt x="10533" y="60"/>
                  </a:lnTo>
                  <a:lnTo>
                    <a:pt x="6655" y="930"/>
                  </a:lnTo>
                  <a:lnTo>
                    <a:pt x="3345" y="3108"/>
                  </a:lnTo>
                  <a:lnTo>
                    <a:pt x="1049" y="6336"/>
                  </a:lnTo>
                  <a:lnTo>
                    <a:pt x="60" y="10193"/>
                  </a:lnTo>
                  <a:lnTo>
                    <a:pt x="542" y="14136"/>
                  </a:lnTo>
                  <a:lnTo>
                    <a:pt x="2416" y="17631"/>
                  </a:lnTo>
                  <a:lnTo>
                    <a:pt x="5434" y="20197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96" name="Freeform 152"/>
            <p:cNvSpPr/>
            <p:nvPr/>
          </p:nvSpPr>
          <p:spPr>
            <a:xfrm>
              <a:off x="47062" y="30258"/>
              <a:ext cx="5558563" cy="4178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1535" y="21600"/>
                  </a:moveTo>
                  <a:lnTo>
                    <a:pt x="7551" y="21144"/>
                  </a:lnTo>
                  <a:lnTo>
                    <a:pt x="4010" y="19312"/>
                  </a:lnTo>
                  <a:lnTo>
                    <a:pt x="1385" y="16308"/>
                  </a:lnTo>
                  <a:lnTo>
                    <a:pt x="0" y="12573"/>
                  </a:lnTo>
                  <a:lnTo>
                    <a:pt x="72" y="8590"/>
                  </a:lnTo>
                  <a:lnTo>
                    <a:pt x="1587" y="4882"/>
                  </a:lnTo>
                  <a:lnTo>
                    <a:pt x="4330" y="1988"/>
                  </a:lnTo>
                  <a:lnTo>
                    <a:pt x="7936" y="293"/>
                  </a:lnTo>
                  <a:lnTo>
                    <a:pt x="11920" y="0"/>
                  </a:lnTo>
                  <a:lnTo>
                    <a:pt x="15748" y="1154"/>
                  </a:lnTo>
                  <a:lnTo>
                    <a:pt x="18876" y="3617"/>
                  </a:lnTo>
                  <a:lnTo>
                    <a:pt x="20921" y="7033"/>
                  </a:lnTo>
                  <a:lnTo>
                    <a:pt x="21600" y="10969"/>
                  </a:lnTo>
                  <a:lnTo>
                    <a:pt x="20784" y="14880"/>
                  </a:lnTo>
                  <a:lnTo>
                    <a:pt x="18628" y="18230"/>
                  </a:lnTo>
                  <a:lnTo>
                    <a:pt x="15388" y="20583"/>
                  </a:lnTo>
                  <a:lnTo>
                    <a:pt x="11535" y="21600"/>
                  </a:lnTo>
                  <a:close/>
                  <a:moveTo>
                    <a:pt x="7570" y="21098"/>
                  </a:moveTo>
                  <a:lnTo>
                    <a:pt x="11535" y="21554"/>
                  </a:lnTo>
                  <a:lnTo>
                    <a:pt x="15369" y="20538"/>
                  </a:lnTo>
                  <a:lnTo>
                    <a:pt x="18582" y="18185"/>
                  </a:lnTo>
                  <a:lnTo>
                    <a:pt x="20738" y="14861"/>
                  </a:lnTo>
                  <a:lnTo>
                    <a:pt x="21554" y="10969"/>
                  </a:lnTo>
                  <a:lnTo>
                    <a:pt x="20875" y="7059"/>
                  </a:lnTo>
                  <a:lnTo>
                    <a:pt x="18857" y="3643"/>
                  </a:lnTo>
                  <a:lnTo>
                    <a:pt x="15728" y="1199"/>
                  </a:lnTo>
                  <a:lnTo>
                    <a:pt x="11920" y="46"/>
                  </a:lnTo>
                  <a:lnTo>
                    <a:pt x="7955" y="339"/>
                  </a:lnTo>
                  <a:lnTo>
                    <a:pt x="4350" y="2034"/>
                  </a:lnTo>
                  <a:lnTo>
                    <a:pt x="1613" y="4927"/>
                  </a:lnTo>
                  <a:lnTo>
                    <a:pt x="118" y="8590"/>
                  </a:lnTo>
                  <a:lnTo>
                    <a:pt x="46" y="12573"/>
                  </a:lnTo>
                  <a:lnTo>
                    <a:pt x="1404" y="16308"/>
                  </a:lnTo>
                  <a:lnTo>
                    <a:pt x="4037" y="19267"/>
                  </a:lnTo>
                  <a:lnTo>
                    <a:pt x="7570" y="21098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97" name="Freeform 153"/>
            <p:cNvSpPr/>
            <p:nvPr/>
          </p:nvSpPr>
          <p:spPr>
            <a:xfrm>
              <a:off x="1161464" y="414803"/>
              <a:ext cx="821936" cy="240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467" y="21600"/>
                  </a:moveTo>
                  <a:lnTo>
                    <a:pt x="0" y="792"/>
                  </a:lnTo>
                  <a:lnTo>
                    <a:pt x="133" y="0"/>
                  </a:lnTo>
                  <a:lnTo>
                    <a:pt x="21600" y="20808"/>
                  </a:lnTo>
                  <a:lnTo>
                    <a:pt x="21467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98" name="Freeform 154"/>
            <p:cNvSpPr/>
            <p:nvPr/>
          </p:nvSpPr>
          <p:spPr>
            <a:xfrm>
              <a:off x="1978355" y="86995"/>
              <a:ext cx="115980" cy="5648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91" y="21600"/>
                  </a:moveTo>
                  <a:lnTo>
                    <a:pt x="0" y="21600"/>
                  </a:lnTo>
                  <a:lnTo>
                    <a:pt x="19409" y="0"/>
                  </a:lnTo>
                  <a:lnTo>
                    <a:pt x="21600" y="145"/>
                  </a:lnTo>
                  <a:lnTo>
                    <a:pt x="2191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99" name="Freeform 155"/>
            <p:cNvSpPr/>
            <p:nvPr/>
          </p:nvSpPr>
          <p:spPr>
            <a:xfrm>
              <a:off x="1154740" y="419846"/>
              <a:ext cx="181534" cy="55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200" y="21600"/>
                  </a:moveTo>
                  <a:lnTo>
                    <a:pt x="0" y="0"/>
                  </a:lnTo>
                  <a:lnTo>
                    <a:pt x="1400" y="0"/>
                  </a:lnTo>
                  <a:lnTo>
                    <a:pt x="21600" y="21600"/>
                  </a:lnTo>
                  <a:lnTo>
                    <a:pt x="20200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00" name="Freeform 156"/>
            <p:cNvSpPr/>
            <p:nvPr/>
          </p:nvSpPr>
          <p:spPr>
            <a:xfrm>
              <a:off x="467274" y="965772"/>
              <a:ext cx="862276" cy="226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26" y="21600"/>
                  </a:moveTo>
                  <a:lnTo>
                    <a:pt x="0" y="13200"/>
                  </a:lnTo>
                  <a:lnTo>
                    <a:pt x="21600" y="0"/>
                  </a:lnTo>
                  <a:lnTo>
                    <a:pt x="21600" y="8400"/>
                  </a:lnTo>
                  <a:lnTo>
                    <a:pt x="126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01" name="Freeform 157"/>
            <p:cNvSpPr/>
            <p:nvPr/>
          </p:nvSpPr>
          <p:spPr>
            <a:xfrm>
              <a:off x="467274" y="983423"/>
              <a:ext cx="420214" cy="463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995" y="21600"/>
                  </a:moveTo>
                  <a:lnTo>
                    <a:pt x="0" y="235"/>
                  </a:lnTo>
                  <a:lnTo>
                    <a:pt x="259" y="0"/>
                  </a:lnTo>
                  <a:lnTo>
                    <a:pt x="21600" y="21424"/>
                  </a:lnTo>
                  <a:lnTo>
                    <a:pt x="20995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02" name="Freeform 158"/>
            <p:cNvSpPr/>
            <p:nvPr/>
          </p:nvSpPr>
          <p:spPr>
            <a:xfrm>
              <a:off x="70594" y="1443615"/>
              <a:ext cx="821936" cy="2534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lnTo>
                    <a:pt x="0" y="20848"/>
                  </a:lnTo>
                  <a:lnTo>
                    <a:pt x="21467" y="0"/>
                  </a:lnTo>
                  <a:lnTo>
                    <a:pt x="21600" y="75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03" name="Freeform 159"/>
            <p:cNvSpPr/>
            <p:nvPr/>
          </p:nvSpPr>
          <p:spPr>
            <a:xfrm>
              <a:off x="70594" y="1697036"/>
              <a:ext cx="623596" cy="3189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425" y="21600"/>
                  </a:moveTo>
                  <a:lnTo>
                    <a:pt x="0" y="598"/>
                  </a:lnTo>
                  <a:lnTo>
                    <a:pt x="233" y="0"/>
                  </a:lnTo>
                  <a:lnTo>
                    <a:pt x="21600" y="21002"/>
                  </a:lnTo>
                  <a:lnTo>
                    <a:pt x="21425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04" name="Freeform 160"/>
            <p:cNvSpPr/>
            <p:nvPr/>
          </p:nvSpPr>
          <p:spPr>
            <a:xfrm>
              <a:off x="47062" y="2012236"/>
              <a:ext cx="653851" cy="4551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89" y="21600"/>
                  </a:moveTo>
                  <a:lnTo>
                    <a:pt x="0" y="21181"/>
                  </a:lnTo>
                  <a:lnTo>
                    <a:pt x="21378" y="0"/>
                  </a:lnTo>
                  <a:lnTo>
                    <a:pt x="21600" y="180"/>
                  </a:lnTo>
                  <a:lnTo>
                    <a:pt x="389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05" name="Freeform 161"/>
            <p:cNvSpPr/>
            <p:nvPr/>
          </p:nvSpPr>
          <p:spPr>
            <a:xfrm>
              <a:off x="47062" y="2467385"/>
              <a:ext cx="741256" cy="1260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404" y="21600"/>
                  </a:moveTo>
                  <a:lnTo>
                    <a:pt x="0" y="648"/>
                  </a:lnTo>
                  <a:lnTo>
                    <a:pt x="0" y="0"/>
                  </a:lnTo>
                  <a:lnTo>
                    <a:pt x="21600" y="20088"/>
                  </a:lnTo>
                  <a:lnTo>
                    <a:pt x="21404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06" name="Freeform 162"/>
            <p:cNvSpPr/>
            <p:nvPr/>
          </p:nvSpPr>
          <p:spPr>
            <a:xfrm>
              <a:off x="391636" y="2589682"/>
              <a:ext cx="396682" cy="5951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641" y="21600"/>
                  </a:moveTo>
                  <a:lnTo>
                    <a:pt x="0" y="21417"/>
                  </a:lnTo>
                  <a:lnTo>
                    <a:pt x="21234" y="0"/>
                  </a:lnTo>
                  <a:lnTo>
                    <a:pt x="21600" y="0"/>
                  </a:lnTo>
                  <a:lnTo>
                    <a:pt x="641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07" name="Freeform 163"/>
            <p:cNvSpPr/>
            <p:nvPr/>
          </p:nvSpPr>
          <p:spPr>
            <a:xfrm>
              <a:off x="396678" y="3101567"/>
              <a:ext cx="758064" cy="83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lnTo>
                    <a:pt x="0" y="19309"/>
                  </a:lnTo>
                  <a:lnTo>
                    <a:pt x="21600" y="0"/>
                  </a:lnTo>
                  <a:lnTo>
                    <a:pt x="21600" y="2291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08" name="Freeform 164"/>
            <p:cNvSpPr/>
            <p:nvPr/>
          </p:nvSpPr>
          <p:spPr>
            <a:xfrm>
              <a:off x="1079102" y="3114175"/>
              <a:ext cx="75640" cy="648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360" y="21600"/>
                  </a:moveTo>
                  <a:lnTo>
                    <a:pt x="0" y="21600"/>
                  </a:lnTo>
                  <a:lnTo>
                    <a:pt x="18240" y="0"/>
                  </a:lnTo>
                  <a:lnTo>
                    <a:pt x="21600" y="0"/>
                  </a:lnTo>
                  <a:lnTo>
                    <a:pt x="3360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09" name="Freeform 165"/>
            <p:cNvSpPr/>
            <p:nvPr/>
          </p:nvSpPr>
          <p:spPr>
            <a:xfrm>
              <a:off x="1079102" y="3468459"/>
              <a:ext cx="665617" cy="29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8" y="21600"/>
                  </a:moveTo>
                  <a:lnTo>
                    <a:pt x="0" y="20959"/>
                  </a:lnTo>
                  <a:lnTo>
                    <a:pt x="21218" y="0"/>
                  </a:lnTo>
                  <a:lnTo>
                    <a:pt x="21600" y="641"/>
                  </a:lnTo>
                  <a:lnTo>
                    <a:pt x="218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10" name="Freeform 166"/>
            <p:cNvSpPr/>
            <p:nvPr/>
          </p:nvSpPr>
          <p:spPr>
            <a:xfrm>
              <a:off x="1732951" y="3473503"/>
              <a:ext cx="267257" cy="637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785" y="21600"/>
                  </a:moveTo>
                  <a:lnTo>
                    <a:pt x="0" y="0"/>
                  </a:lnTo>
                  <a:lnTo>
                    <a:pt x="951" y="0"/>
                  </a:lnTo>
                  <a:lnTo>
                    <a:pt x="21600" y="21472"/>
                  </a:lnTo>
                  <a:lnTo>
                    <a:pt x="20785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11" name="Freeform 167"/>
            <p:cNvSpPr/>
            <p:nvPr/>
          </p:nvSpPr>
          <p:spPr>
            <a:xfrm>
              <a:off x="1990121" y="3666405"/>
              <a:ext cx="484086" cy="4450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450" y="21600"/>
                  </a:moveTo>
                  <a:lnTo>
                    <a:pt x="0" y="21416"/>
                  </a:lnTo>
                  <a:lnTo>
                    <a:pt x="21300" y="0"/>
                  </a:lnTo>
                  <a:lnTo>
                    <a:pt x="21600" y="367"/>
                  </a:lnTo>
                  <a:lnTo>
                    <a:pt x="450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12" name="Freeform 168"/>
            <p:cNvSpPr/>
            <p:nvPr/>
          </p:nvSpPr>
          <p:spPr>
            <a:xfrm>
              <a:off x="2467481" y="3666405"/>
              <a:ext cx="547958" cy="537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401" y="21600"/>
                  </a:moveTo>
                  <a:lnTo>
                    <a:pt x="0" y="304"/>
                  </a:lnTo>
                  <a:lnTo>
                    <a:pt x="265" y="0"/>
                  </a:lnTo>
                  <a:lnTo>
                    <a:pt x="21600" y="21448"/>
                  </a:lnTo>
                  <a:lnTo>
                    <a:pt x="21401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13" name="Freeform 169"/>
            <p:cNvSpPr/>
            <p:nvPr/>
          </p:nvSpPr>
          <p:spPr>
            <a:xfrm>
              <a:off x="3022161" y="3652536"/>
              <a:ext cx="238682" cy="55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065" y="21600"/>
                  </a:moveTo>
                  <a:lnTo>
                    <a:pt x="0" y="21600"/>
                  </a:lnTo>
                  <a:lnTo>
                    <a:pt x="20535" y="0"/>
                  </a:lnTo>
                  <a:lnTo>
                    <a:pt x="21600" y="0"/>
                  </a:lnTo>
                  <a:lnTo>
                    <a:pt x="1065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14" name="Freeform 170"/>
            <p:cNvSpPr/>
            <p:nvPr/>
          </p:nvSpPr>
          <p:spPr>
            <a:xfrm>
              <a:off x="3254118" y="3648754"/>
              <a:ext cx="747978" cy="349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406" y="21600"/>
                  </a:moveTo>
                  <a:lnTo>
                    <a:pt x="0" y="546"/>
                  </a:lnTo>
                  <a:lnTo>
                    <a:pt x="194" y="0"/>
                  </a:lnTo>
                  <a:lnTo>
                    <a:pt x="21600" y="21054"/>
                  </a:lnTo>
                  <a:lnTo>
                    <a:pt x="21406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15" name="Freeform 171"/>
            <p:cNvSpPr/>
            <p:nvPr/>
          </p:nvSpPr>
          <p:spPr>
            <a:xfrm>
              <a:off x="3960073" y="3429375"/>
              <a:ext cx="58832" cy="573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7280" y="21600"/>
                  </a:moveTo>
                  <a:lnTo>
                    <a:pt x="0" y="0"/>
                  </a:lnTo>
                  <a:lnTo>
                    <a:pt x="4320" y="0"/>
                  </a:lnTo>
                  <a:lnTo>
                    <a:pt x="21600" y="21600"/>
                  </a:lnTo>
                  <a:lnTo>
                    <a:pt x="17280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16" name="Freeform 172"/>
            <p:cNvSpPr/>
            <p:nvPr/>
          </p:nvSpPr>
          <p:spPr>
            <a:xfrm>
              <a:off x="3966797" y="3425592"/>
              <a:ext cx="850510" cy="1134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lnTo>
                    <a:pt x="0" y="1680"/>
                  </a:lnTo>
                  <a:lnTo>
                    <a:pt x="0" y="0"/>
                  </a:lnTo>
                  <a:lnTo>
                    <a:pt x="21600" y="1992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17" name="Freeform 173"/>
            <p:cNvSpPr/>
            <p:nvPr/>
          </p:nvSpPr>
          <p:spPr>
            <a:xfrm>
              <a:off x="4519795" y="3027180"/>
              <a:ext cx="304235" cy="511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765" y="21600"/>
                  </a:moveTo>
                  <a:lnTo>
                    <a:pt x="0" y="160"/>
                  </a:lnTo>
                  <a:lnTo>
                    <a:pt x="835" y="0"/>
                  </a:lnTo>
                  <a:lnTo>
                    <a:pt x="21600" y="21387"/>
                  </a:lnTo>
                  <a:lnTo>
                    <a:pt x="20765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18" name="Freeform 174"/>
            <p:cNvSpPr/>
            <p:nvPr/>
          </p:nvSpPr>
          <p:spPr>
            <a:xfrm>
              <a:off x="4519795" y="2896056"/>
              <a:ext cx="880766" cy="13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65" y="21600"/>
                  </a:moveTo>
                  <a:lnTo>
                    <a:pt x="0" y="20238"/>
                  </a:lnTo>
                  <a:lnTo>
                    <a:pt x="21600" y="0"/>
                  </a:lnTo>
                  <a:lnTo>
                    <a:pt x="21600" y="1362"/>
                  </a:lnTo>
                  <a:lnTo>
                    <a:pt x="165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19" name="Freeform 175"/>
            <p:cNvSpPr/>
            <p:nvPr/>
          </p:nvSpPr>
          <p:spPr>
            <a:xfrm>
              <a:off x="4847560" y="2497644"/>
              <a:ext cx="547958" cy="4110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335" y="21600"/>
                  </a:moveTo>
                  <a:lnTo>
                    <a:pt x="0" y="199"/>
                  </a:lnTo>
                  <a:lnTo>
                    <a:pt x="199" y="0"/>
                  </a:lnTo>
                  <a:lnTo>
                    <a:pt x="21600" y="21401"/>
                  </a:lnTo>
                  <a:lnTo>
                    <a:pt x="21335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20" name="Freeform 176"/>
            <p:cNvSpPr/>
            <p:nvPr/>
          </p:nvSpPr>
          <p:spPr>
            <a:xfrm>
              <a:off x="4847561" y="2143359"/>
              <a:ext cx="751341" cy="363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45" y="21600"/>
                  </a:moveTo>
                  <a:lnTo>
                    <a:pt x="0" y="21075"/>
                  </a:lnTo>
                  <a:lnTo>
                    <a:pt x="21455" y="0"/>
                  </a:lnTo>
                  <a:lnTo>
                    <a:pt x="21600" y="525"/>
                  </a:lnTo>
                  <a:lnTo>
                    <a:pt x="145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21" name="Freeform 177"/>
            <p:cNvSpPr/>
            <p:nvPr/>
          </p:nvSpPr>
          <p:spPr>
            <a:xfrm>
              <a:off x="4899667" y="1915154"/>
              <a:ext cx="699235" cy="2408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444" y="21600"/>
                  </a:moveTo>
                  <a:lnTo>
                    <a:pt x="0" y="792"/>
                  </a:lnTo>
                  <a:lnTo>
                    <a:pt x="0" y="0"/>
                  </a:lnTo>
                  <a:lnTo>
                    <a:pt x="21600" y="20808"/>
                  </a:lnTo>
                  <a:lnTo>
                    <a:pt x="21444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22" name="Freeform 178"/>
            <p:cNvSpPr/>
            <p:nvPr/>
          </p:nvSpPr>
          <p:spPr>
            <a:xfrm>
              <a:off x="4892943" y="1390662"/>
              <a:ext cx="537873" cy="529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473" y="21600"/>
                  </a:moveTo>
                  <a:lnTo>
                    <a:pt x="0" y="21394"/>
                  </a:lnTo>
                  <a:lnTo>
                    <a:pt x="21330" y="0"/>
                  </a:lnTo>
                  <a:lnTo>
                    <a:pt x="21600" y="206"/>
                  </a:lnTo>
                  <a:lnTo>
                    <a:pt x="473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23" name="Freeform 179"/>
            <p:cNvSpPr/>
            <p:nvPr/>
          </p:nvSpPr>
          <p:spPr>
            <a:xfrm>
              <a:off x="4630731" y="1355359"/>
              <a:ext cx="793362" cy="403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lnTo>
                    <a:pt x="0" y="4725"/>
                  </a:lnTo>
                  <a:lnTo>
                    <a:pt x="183" y="0"/>
                  </a:lnTo>
                  <a:lnTo>
                    <a:pt x="21600" y="16875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24" name="Freeform 180"/>
            <p:cNvSpPr/>
            <p:nvPr/>
          </p:nvSpPr>
          <p:spPr>
            <a:xfrm>
              <a:off x="4637454" y="712351"/>
              <a:ext cx="279023" cy="6568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911" y="21600"/>
                  </a:moveTo>
                  <a:lnTo>
                    <a:pt x="0" y="21434"/>
                  </a:lnTo>
                  <a:lnTo>
                    <a:pt x="20689" y="0"/>
                  </a:lnTo>
                  <a:lnTo>
                    <a:pt x="21600" y="166"/>
                  </a:lnTo>
                  <a:lnTo>
                    <a:pt x="911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25" name="Freeform 181"/>
            <p:cNvSpPr/>
            <p:nvPr/>
          </p:nvSpPr>
          <p:spPr>
            <a:xfrm>
              <a:off x="4153371" y="708569"/>
              <a:ext cx="758063" cy="209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44" y="21600"/>
                  </a:moveTo>
                  <a:lnTo>
                    <a:pt x="0" y="20689"/>
                  </a:lnTo>
                  <a:lnTo>
                    <a:pt x="21408" y="0"/>
                  </a:lnTo>
                  <a:lnTo>
                    <a:pt x="21600" y="911"/>
                  </a:lnTo>
                  <a:lnTo>
                    <a:pt x="144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26" name="Freeform 182"/>
            <p:cNvSpPr/>
            <p:nvPr/>
          </p:nvSpPr>
          <p:spPr>
            <a:xfrm>
              <a:off x="4089498" y="248377"/>
              <a:ext cx="75641" cy="665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8240" y="21600"/>
                  </a:moveTo>
                  <a:lnTo>
                    <a:pt x="0" y="0"/>
                  </a:lnTo>
                  <a:lnTo>
                    <a:pt x="2880" y="0"/>
                  </a:lnTo>
                  <a:lnTo>
                    <a:pt x="21600" y="21600"/>
                  </a:lnTo>
                  <a:lnTo>
                    <a:pt x="18240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27" name="Freeform 183"/>
            <p:cNvSpPr/>
            <p:nvPr/>
          </p:nvSpPr>
          <p:spPr>
            <a:xfrm>
              <a:off x="3499521" y="244595"/>
              <a:ext cx="600065" cy="3668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42" y="21600"/>
                  </a:moveTo>
                  <a:lnTo>
                    <a:pt x="0" y="21080"/>
                  </a:lnTo>
                  <a:lnTo>
                    <a:pt x="21418" y="0"/>
                  </a:lnTo>
                  <a:lnTo>
                    <a:pt x="21600" y="520"/>
                  </a:lnTo>
                  <a:lnTo>
                    <a:pt x="242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28" name="Freeform 184"/>
            <p:cNvSpPr/>
            <p:nvPr/>
          </p:nvSpPr>
          <p:spPr>
            <a:xfrm>
              <a:off x="3091076" y="34040"/>
              <a:ext cx="396681" cy="577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325" y="21600"/>
                  </a:moveTo>
                  <a:lnTo>
                    <a:pt x="0" y="189"/>
                  </a:lnTo>
                  <a:lnTo>
                    <a:pt x="641" y="0"/>
                  </a:lnTo>
                  <a:lnTo>
                    <a:pt x="21600" y="21459"/>
                  </a:lnTo>
                  <a:lnTo>
                    <a:pt x="21325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29" name="Freeform 185"/>
            <p:cNvSpPr/>
            <p:nvPr/>
          </p:nvSpPr>
          <p:spPr>
            <a:xfrm>
              <a:off x="2736417" y="30259"/>
              <a:ext cx="349618" cy="4980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12" y="21600"/>
                  </a:moveTo>
                  <a:lnTo>
                    <a:pt x="0" y="21436"/>
                  </a:lnTo>
                  <a:lnTo>
                    <a:pt x="20873" y="0"/>
                  </a:lnTo>
                  <a:lnTo>
                    <a:pt x="21600" y="164"/>
                  </a:lnTo>
                  <a:lnTo>
                    <a:pt x="312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30" name="Freeform 186"/>
            <p:cNvSpPr/>
            <p:nvPr/>
          </p:nvSpPr>
          <p:spPr>
            <a:xfrm>
              <a:off x="2089291" y="86995"/>
              <a:ext cx="658894" cy="44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214" y="21600"/>
                  </a:moveTo>
                  <a:lnTo>
                    <a:pt x="0" y="183"/>
                  </a:lnTo>
                  <a:lnTo>
                    <a:pt x="165" y="0"/>
                  </a:lnTo>
                  <a:lnTo>
                    <a:pt x="21600" y="21173"/>
                  </a:lnTo>
                  <a:lnTo>
                    <a:pt x="21214" y="21600"/>
                  </a:lnTo>
                  <a:close/>
                </a:path>
              </a:pathLst>
            </a:cu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31" name="Oval 187"/>
            <p:cNvSpPr/>
            <p:nvPr/>
          </p:nvSpPr>
          <p:spPr>
            <a:xfrm>
              <a:off x="3055778" y="-1"/>
              <a:ext cx="99173" cy="7817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32" name="Oval 188"/>
            <p:cNvSpPr/>
            <p:nvPr/>
          </p:nvSpPr>
          <p:spPr>
            <a:xfrm>
              <a:off x="4047477" y="218118"/>
              <a:ext cx="99173" cy="7817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33" name="Oval 189"/>
            <p:cNvSpPr/>
            <p:nvPr/>
          </p:nvSpPr>
          <p:spPr>
            <a:xfrm>
              <a:off x="3459181" y="581228"/>
              <a:ext cx="104215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34" name="Oval 190"/>
            <p:cNvSpPr/>
            <p:nvPr/>
          </p:nvSpPr>
          <p:spPr>
            <a:xfrm>
              <a:off x="2689353" y="489190"/>
              <a:ext cx="104215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35" name="Oval 191"/>
            <p:cNvSpPr/>
            <p:nvPr/>
          </p:nvSpPr>
          <p:spPr>
            <a:xfrm>
              <a:off x="1931291" y="616531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36" name="Oval 192"/>
            <p:cNvSpPr/>
            <p:nvPr/>
          </p:nvSpPr>
          <p:spPr>
            <a:xfrm>
              <a:off x="2042227" y="51691"/>
              <a:ext cx="99173" cy="7943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37" name="Oval 193"/>
            <p:cNvSpPr/>
            <p:nvPr/>
          </p:nvSpPr>
          <p:spPr>
            <a:xfrm>
              <a:off x="1114400" y="384543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38" name="Oval 194"/>
            <p:cNvSpPr/>
            <p:nvPr/>
          </p:nvSpPr>
          <p:spPr>
            <a:xfrm>
              <a:off x="1277442" y="935513"/>
              <a:ext cx="105897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39" name="Oval 195"/>
            <p:cNvSpPr/>
            <p:nvPr/>
          </p:nvSpPr>
          <p:spPr>
            <a:xfrm>
              <a:off x="828656" y="1408313"/>
              <a:ext cx="105897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40" name="Oval 196"/>
            <p:cNvSpPr/>
            <p:nvPr/>
          </p:nvSpPr>
          <p:spPr>
            <a:xfrm>
              <a:off x="408444" y="944338"/>
              <a:ext cx="99173" cy="7943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41" name="Oval 197"/>
            <p:cNvSpPr/>
            <p:nvPr/>
          </p:nvSpPr>
          <p:spPr>
            <a:xfrm>
              <a:off x="23530" y="1652908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42" name="Oval 198"/>
            <p:cNvSpPr/>
            <p:nvPr/>
          </p:nvSpPr>
          <p:spPr>
            <a:xfrm>
              <a:off x="-2" y="2423257"/>
              <a:ext cx="105897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43" name="Oval 199"/>
            <p:cNvSpPr/>
            <p:nvPr/>
          </p:nvSpPr>
          <p:spPr>
            <a:xfrm>
              <a:off x="648805" y="1976933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44" name="Oval 200"/>
            <p:cNvSpPr/>
            <p:nvPr/>
          </p:nvSpPr>
          <p:spPr>
            <a:xfrm>
              <a:off x="729486" y="2550597"/>
              <a:ext cx="99173" cy="7817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45" name="Oval 201"/>
            <p:cNvSpPr/>
            <p:nvPr/>
          </p:nvSpPr>
          <p:spPr>
            <a:xfrm>
              <a:off x="344572" y="3145695"/>
              <a:ext cx="105897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46" name="Oval 202"/>
            <p:cNvSpPr/>
            <p:nvPr/>
          </p:nvSpPr>
          <p:spPr>
            <a:xfrm>
              <a:off x="1109357" y="3071308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47" name="Oval 203"/>
            <p:cNvSpPr/>
            <p:nvPr/>
          </p:nvSpPr>
          <p:spPr>
            <a:xfrm>
              <a:off x="1033719" y="3726923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48" name="Oval 204"/>
            <p:cNvSpPr/>
            <p:nvPr/>
          </p:nvSpPr>
          <p:spPr>
            <a:xfrm>
              <a:off x="1692611" y="3443243"/>
              <a:ext cx="99173" cy="7817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49" name="Oval 205"/>
            <p:cNvSpPr/>
            <p:nvPr/>
          </p:nvSpPr>
          <p:spPr>
            <a:xfrm>
              <a:off x="1943057" y="4081208"/>
              <a:ext cx="104215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50" name="Oval 206"/>
            <p:cNvSpPr/>
            <p:nvPr/>
          </p:nvSpPr>
          <p:spPr>
            <a:xfrm>
              <a:off x="2427141" y="3639928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51" name="Oval 207"/>
            <p:cNvSpPr/>
            <p:nvPr/>
          </p:nvSpPr>
          <p:spPr>
            <a:xfrm>
              <a:off x="2963331" y="4164421"/>
              <a:ext cx="99173" cy="7943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52" name="Oval 208"/>
            <p:cNvSpPr/>
            <p:nvPr/>
          </p:nvSpPr>
          <p:spPr>
            <a:xfrm>
              <a:off x="3196969" y="3622277"/>
              <a:ext cx="104215" cy="7817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53" name="Oval 209"/>
            <p:cNvSpPr/>
            <p:nvPr/>
          </p:nvSpPr>
          <p:spPr>
            <a:xfrm>
              <a:off x="3960073" y="3962693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54" name="Oval 210"/>
            <p:cNvSpPr/>
            <p:nvPr/>
          </p:nvSpPr>
          <p:spPr>
            <a:xfrm>
              <a:off x="3919733" y="3399116"/>
              <a:ext cx="104215" cy="74389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55" name="Oval 211"/>
            <p:cNvSpPr/>
            <p:nvPr/>
          </p:nvSpPr>
          <p:spPr>
            <a:xfrm>
              <a:off x="4776965" y="3508805"/>
              <a:ext cx="104215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56" name="Oval 212"/>
            <p:cNvSpPr/>
            <p:nvPr/>
          </p:nvSpPr>
          <p:spPr>
            <a:xfrm>
              <a:off x="4479455" y="2988095"/>
              <a:ext cx="99173" cy="7817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57" name="Oval 213"/>
            <p:cNvSpPr/>
            <p:nvPr/>
          </p:nvSpPr>
          <p:spPr>
            <a:xfrm>
              <a:off x="5341729" y="2869580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58" name="Oval 214"/>
            <p:cNvSpPr/>
            <p:nvPr/>
          </p:nvSpPr>
          <p:spPr>
            <a:xfrm>
              <a:off x="4800497" y="2458559"/>
              <a:ext cx="99173" cy="7817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59" name="Oval 215"/>
            <p:cNvSpPr/>
            <p:nvPr/>
          </p:nvSpPr>
          <p:spPr>
            <a:xfrm>
              <a:off x="5546792" y="2108057"/>
              <a:ext cx="99173" cy="7943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60" name="Oval 216"/>
            <p:cNvSpPr/>
            <p:nvPr/>
          </p:nvSpPr>
          <p:spPr>
            <a:xfrm>
              <a:off x="4847560" y="1884895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61" name="Oval 217"/>
            <p:cNvSpPr/>
            <p:nvPr/>
          </p:nvSpPr>
          <p:spPr>
            <a:xfrm>
              <a:off x="5377027" y="1355359"/>
              <a:ext cx="99173" cy="7943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62" name="Oval 218"/>
            <p:cNvSpPr/>
            <p:nvPr/>
          </p:nvSpPr>
          <p:spPr>
            <a:xfrm>
              <a:off x="4613923" y="1325100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63" name="Oval 219"/>
            <p:cNvSpPr/>
            <p:nvPr/>
          </p:nvSpPr>
          <p:spPr>
            <a:xfrm>
              <a:off x="4129839" y="874995"/>
              <a:ext cx="99173" cy="74391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64" name="Oval 220"/>
            <p:cNvSpPr/>
            <p:nvPr/>
          </p:nvSpPr>
          <p:spPr>
            <a:xfrm>
              <a:off x="4852603" y="690918"/>
              <a:ext cx="99173" cy="78173"/>
            </a:xfrm>
            <a:prstGeom prst="ellipse">
              <a:avLst/>
            </a:prstGeom>
            <a:solidFill>
              <a:srgbClr val="8497B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</p:grpSp>
      <p:sp>
        <p:nvSpPr>
          <p:cNvPr id="16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_Только заголовок">
    <p:bg>
      <p:bgPr>
        <a:solidFill>
          <a:srgbClr val="ADB9C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pic>
        <p:nvPicPr>
          <p:cNvPr id="174" name="Рисунок 8" descr="Рисунок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28661" y="181380"/>
            <a:ext cx="501915" cy="363261"/>
          </a:xfrm>
          <a:prstGeom prst="rect">
            <a:avLst/>
          </a:prstGeom>
          <a:ln w="12700">
            <a:miter lim="400000"/>
          </a:ln>
        </p:spPr>
      </p:pic>
      <p:sp>
        <p:nvSpPr>
          <p:cNvPr id="17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_Только заголовок">
    <p:bg>
      <p:bgPr>
        <a:solidFill>
          <a:srgbClr val="ADB9C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Рисунок 8" descr="Рисунок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28661" y="181380"/>
            <a:ext cx="501915" cy="363261"/>
          </a:xfrm>
          <a:prstGeom prst="rect">
            <a:avLst/>
          </a:prstGeom>
          <a:ln w="12700">
            <a:miter lim="400000"/>
          </a:ln>
        </p:spPr>
      </p:pic>
      <p:sp>
        <p:nvSpPr>
          <p:cNvPr id="183" name="Freeform 21"/>
          <p:cNvSpPr/>
          <p:nvPr/>
        </p:nvSpPr>
        <p:spPr>
          <a:xfrm flipH="1">
            <a:off x="0" y="3"/>
            <a:ext cx="8898468" cy="685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0"/>
                </a:moveTo>
                <a:lnTo>
                  <a:pt x="14040" y="0"/>
                </a:lnTo>
                <a:lnTo>
                  <a:pt x="13941" y="149"/>
                </a:lnTo>
                <a:lnTo>
                  <a:pt x="13712" y="535"/>
                </a:lnTo>
                <a:lnTo>
                  <a:pt x="13500" y="943"/>
                </a:lnTo>
                <a:lnTo>
                  <a:pt x="13309" y="1375"/>
                </a:lnTo>
                <a:lnTo>
                  <a:pt x="13140" y="1828"/>
                </a:lnTo>
                <a:lnTo>
                  <a:pt x="12972" y="2269"/>
                </a:lnTo>
                <a:lnTo>
                  <a:pt x="12787" y="2666"/>
                </a:lnTo>
                <a:lnTo>
                  <a:pt x="12584" y="3019"/>
                </a:lnTo>
                <a:lnTo>
                  <a:pt x="12365" y="3332"/>
                </a:lnTo>
                <a:lnTo>
                  <a:pt x="12128" y="3607"/>
                </a:lnTo>
                <a:lnTo>
                  <a:pt x="11878" y="3849"/>
                </a:lnTo>
                <a:lnTo>
                  <a:pt x="11612" y="4056"/>
                </a:lnTo>
                <a:lnTo>
                  <a:pt x="11332" y="4236"/>
                </a:lnTo>
                <a:lnTo>
                  <a:pt x="11039" y="4391"/>
                </a:lnTo>
                <a:lnTo>
                  <a:pt x="10736" y="4521"/>
                </a:lnTo>
                <a:lnTo>
                  <a:pt x="10417" y="4632"/>
                </a:lnTo>
                <a:lnTo>
                  <a:pt x="10091" y="4725"/>
                </a:lnTo>
                <a:lnTo>
                  <a:pt x="9752" y="4802"/>
                </a:lnTo>
                <a:lnTo>
                  <a:pt x="9405" y="4868"/>
                </a:lnTo>
                <a:lnTo>
                  <a:pt x="9048" y="4926"/>
                </a:lnTo>
                <a:lnTo>
                  <a:pt x="8683" y="4978"/>
                </a:lnTo>
                <a:lnTo>
                  <a:pt x="8311" y="5024"/>
                </a:lnTo>
                <a:lnTo>
                  <a:pt x="7932" y="5070"/>
                </a:lnTo>
                <a:lnTo>
                  <a:pt x="7546" y="5121"/>
                </a:lnTo>
                <a:lnTo>
                  <a:pt x="7155" y="5176"/>
                </a:lnTo>
                <a:lnTo>
                  <a:pt x="6760" y="5239"/>
                </a:lnTo>
                <a:lnTo>
                  <a:pt x="6361" y="5310"/>
                </a:lnTo>
                <a:lnTo>
                  <a:pt x="5959" y="5398"/>
                </a:lnTo>
                <a:lnTo>
                  <a:pt x="5554" y="5501"/>
                </a:lnTo>
                <a:lnTo>
                  <a:pt x="5146" y="5625"/>
                </a:lnTo>
                <a:lnTo>
                  <a:pt x="4737" y="5769"/>
                </a:lnTo>
                <a:lnTo>
                  <a:pt x="4330" y="5939"/>
                </a:lnTo>
                <a:lnTo>
                  <a:pt x="3920" y="6136"/>
                </a:lnTo>
                <a:lnTo>
                  <a:pt x="3514" y="6365"/>
                </a:lnTo>
                <a:lnTo>
                  <a:pt x="3107" y="6626"/>
                </a:lnTo>
                <a:lnTo>
                  <a:pt x="2705" y="6924"/>
                </a:lnTo>
                <a:lnTo>
                  <a:pt x="2304" y="7261"/>
                </a:lnTo>
                <a:lnTo>
                  <a:pt x="1924" y="7632"/>
                </a:lnTo>
                <a:lnTo>
                  <a:pt x="1577" y="8027"/>
                </a:lnTo>
                <a:lnTo>
                  <a:pt x="1267" y="8444"/>
                </a:lnTo>
                <a:lnTo>
                  <a:pt x="990" y="8883"/>
                </a:lnTo>
                <a:lnTo>
                  <a:pt x="749" y="9341"/>
                </a:lnTo>
                <a:lnTo>
                  <a:pt x="541" y="9814"/>
                </a:lnTo>
                <a:lnTo>
                  <a:pt x="366" y="10303"/>
                </a:lnTo>
                <a:lnTo>
                  <a:pt x="226" y="10805"/>
                </a:lnTo>
                <a:lnTo>
                  <a:pt x="121" y="11318"/>
                </a:lnTo>
                <a:lnTo>
                  <a:pt x="46" y="11839"/>
                </a:lnTo>
                <a:lnTo>
                  <a:pt x="6" y="12367"/>
                </a:lnTo>
                <a:lnTo>
                  <a:pt x="0" y="12902"/>
                </a:lnTo>
                <a:lnTo>
                  <a:pt x="24" y="13437"/>
                </a:lnTo>
                <a:lnTo>
                  <a:pt x="83" y="13976"/>
                </a:lnTo>
                <a:lnTo>
                  <a:pt x="173" y="14512"/>
                </a:lnTo>
                <a:lnTo>
                  <a:pt x="295" y="15046"/>
                </a:lnTo>
                <a:lnTo>
                  <a:pt x="451" y="15576"/>
                </a:lnTo>
                <a:lnTo>
                  <a:pt x="637" y="16098"/>
                </a:lnTo>
                <a:lnTo>
                  <a:pt x="854" y="16612"/>
                </a:lnTo>
                <a:lnTo>
                  <a:pt x="1102" y="17114"/>
                </a:lnTo>
                <a:lnTo>
                  <a:pt x="1383" y="17605"/>
                </a:lnTo>
                <a:lnTo>
                  <a:pt x="1694" y="18079"/>
                </a:lnTo>
                <a:lnTo>
                  <a:pt x="2035" y="18540"/>
                </a:lnTo>
                <a:lnTo>
                  <a:pt x="2407" y="18979"/>
                </a:lnTo>
                <a:lnTo>
                  <a:pt x="2809" y="19401"/>
                </a:lnTo>
                <a:lnTo>
                  <a:pt x="3242" y="19799"/>
                </a:lnTo>
                <a:lnTo>
                  <a:pt x="3704" y="20170"/>
                </a:lnTo>
                <a:lnTo>
                  <a:pt x="4195" y="20517"/>
                </a:lnTo>
                <a:lnTo>
                  <a:pt x="4717" y="20836"/>
                </a:lnTo>
                <a:lnTo>
                  <a:pt x="5268" y="21125"/>
                </a:lnTo>
                <a:lnTo>
                  <a:pt x="5847" y="21379"/>
                </a:lnTo>
                <a:lnTo>
                  <a:pt x="6456" y="21600"/>
                </a:lnTo>
                <a:lnTo>
                  <a:pt x="21600" y="21600"/>
                </a:lnTo>
                <a:close/>
              </a:path>
            </a:pathLst>
          </a:custGeom>
          <a:gradFill>
            <a:gsLst>
              <a:gs pos="0">
                <a:srgbClr val="D91F00">
                  <a:alpha val="95000"/>
                </a:srgbClr>
              </a:gs>
              <a:gs pos="48000">
                <a:schemeClr val="accent3">
                  <a:alpha val="95000"/>
                </a:schemeClr>
              </a:gs>
              <a:gs pos="100000">
                <a:schemeClr val="accent5">
                  <a:alpha val="95000"/>
                </a:schemeClr>
              </a:gs>
            </a:gsLst>
            <a:path path="circle">
              <a:fillToRect l="62278" t="119636" r="37721" b="-19636"/>
            </a:path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184" name="Freeform 24"/>
          <p:cNvSpPr/>
          <p:nvPr/>
        </p:nvSpPr>
        <p:spPr>
          <a:xfrm>
            <a:off x="7119373" y="2245558"/>
            <a:ext cx="5072632" cy="46124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927" y="0"/>
                </a:moveTo>
                <a:lnTo>
                  <a:pt x="21600" y="4"/>
                </a:lnTo>
                <a:lnTo>
                  <a:pt x="21600" y="21600"/>
                </a:lnTo>
                <a:lnTo>
                  <a:pt x="0" y="21600"/>
                </a:lnTo>
                <a:lnTo>
                  <a:pt x="1057" y="21243"/>
                </a:lnTo>
                <a:cubicBezTo>
                  <a:pt x="4344" y="20128"/>
                  <a:pt x="8387" y="18671"/>
                  <a:pt x="10460" y="16693"/>
                </a:cubicBezTo>
                <a:cubicBezTo>
                  <a:pt x="14606" y="12738"/>
                  <a:pt x="13038" y="8441"/>
                  <a:pt x="14570" y="4828"/>
                </a:cubicBezTo>
                <a:cubicBezTo>
                  <a:pt x="15623" y="2344"/>
                  <a:pt x="18006" y="170"/>
                  <a:pt x="20927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grpSp>
        <p:nvGrpSpPr>
          <p:cNvPr id="187" name="Прямоугольник 9"/>
          <p:cNvGrpSpPr/>
          <p:nvPr/>
        </p:nvGrpSpPr>
        <p:grpSpPr>
          <a:xfrm>
            <a:off x="5259924" y="2547939"/>
            <a:ext cx="2051053" cy="2669798"/>
            <a:chOff x="0" y="0"/>
            <a:chExt cx="2051051" cy="2669797"/>
          </a:xfrm>
        </p:grpSpPr>
        <p:sp>
          <p:nvSpPr>
            <p:cNvPr id="185" name="Rectangle"/>
            <p:cNvSpPr/>
            <p:nvPr/>
          </p:nvSpPr>
          <p:spPr>
            <a:xfrm>
              <a:off x="-1" y="-1"/>
              <a:ext cx="2051053" cy="2669799"/>
            </a:xfrm>
            <a:prstGeom prst="rect">
              <a:avLst/>
            </a:prstGeom>
            <a:solidFill>
              <a:srgbClr val="FFFFFF">
                <a:alpha val="95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lnSpc>
                  <a:spcPct val="110000"/>
                </a:lnSpc>
                <a:defRPr sz="14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86" name="Ежегодные награды Microsoft,…"/>
            <p:cNvSpPr txBox="1"/>
            <p:nvPr/>
          </p:nvSpPr>
          <p:spPr>
            <a:xfrm>
              <a:off x="91439" y="249683"/>
              <a:ext cx="1868172" cy="22161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>
                <a:lnSpc>
                  <a:spcPct val="110000"/>
                </a:lnSpc>
                <a:defRPr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  <a:p>
              <a:pPr>
                <a:lnSpc>
                  <a:spcPct val="110000"/>
                </a:lnSpc>
                <a:defRPr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  <a:p>
              <a:pPr>
                <a:lnSpc>
                  <a:spcPct val="110000"/>
                </a:lnSpc>
                <a:defRPr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  <a:p>
              <a:pPr>
                <a:lnSpc>
                  <a:spcPct val="110000"/>
                </a:lnSpc>
                <a:defRPr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  <a:p>
              <a:pPr>
                <a:lnSpc>
                  <a:spcPct val="110000"/>
                </a:lnSpc>
                <a:defRPr sz="14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br/>
              <a:r>
                <a:rPr sz="1100"/>
                <a:t>Ежегодные награды Microsoft,</a:t>
              </a:r>
              <a:endParaRPr sz="2400"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>
                <a:lnSpc>
                  <a:spcPct val="110000"/>
                </a:lnSpc>
                <a:defRPr sz="11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Huawei, Cisco и другие </a:t>
              </a:r>
            </a:p>
          </p:txBody>
        </p:sp>
      </p:grpSp>
      <p:grpSp>
        <p:nvGrpSpPr>
          <p:cNvPr id="190" name="Прямоугольник 10"/>
          <p:cNvGrpSpPr/>
          <p:nvPr/>
        </p:nvGrpSpPr>
        <p:grpSpPr>
          <a:xfrm>
            <a:off x="436032" y="1143002"/>
            <a:ext cx="2169589" cy="1244602"/>
            <a:chOff x="-1" y="0"/>
            <a:chExt cx="2169588" cy="1244601"/>
          </a:xfrm>
        </p:grpSpPr>
        <p:sp>
          <p:nvSpPr>
            <p:cNvPr id="188" name="Rectangle"/>
            <p:cNvSpPr/>
            <p:nvPr/>
          </p:nvSpPr>
          <p:spPr>
            <a:xfrm>
              <a:off x="-2" y="-1"/>
              <a:ext cx="2169589" cy="1244603"/>
            </a:xfrm>
            <a:prstGeom prst="rect">
              <a:avLst/>
            </a:prstGeom>
            <a:solidFill>
              <a:srgbClr val="FFFFFF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spcBef>
                  <a:spcPts val="1200"/>
                </a:spcBef>
                <a:defRPr sz="11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89" name="Входит в ГК Аплана"/>
            <p:cNvSpPr txBox="1"/>
            <p:nvPr/>
          </p:nvSpPr>
          <p:spPr>
            <a:xfrm>
              <a:off x="372966" y="100329"/>
              <a:ext cx="1423649" cy="10439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45718" tIns="45718" rIns="45718" bIns="45718" numCol="1" anchor="ctr">
              <a:spAutoFit/>
            </a:bodyPr>
            <a:lstStyle/>
            <a:p>
              <a:pPr algn="ctr">
                <a:defRPr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  <a:p>
              <a:pPr algn="ctr">
                <a:spcBef>
                  <a:spcPts val="1200"/>
                </a:spcBef>
                <a:defRPr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br/>
              <a:r>
                <a:rPr sz="1100"/>
                <a:t>Входит в ГК Аплана</a:t>
              </a:r>
            </a:p>
          </p:txBody>
        </p:sp>
      </p:grpSp>
      <p:grpSp>
        <p:nvGrpSpPr>
          <p:cNvPr id="193" name="Прямоугольник 11"/>
          <p:cNvGrpSpPr/>
          <p:nvPr/>
        </p:nvGrpSpPr>
        <p:grpSpPr>
          <a:xfrm>
            <a:off x="2878667" y="1143002"/>
            <a:ext cx="2169588" cy="1244602"/>
            <a:chOff x="0" y="0"/>
            <a:chExt cx="2169586" cy="1244601"/>
          </a:xfrm>
        </p:grpSpPr>
        <p:sp>
          <p:nvSpPr>
            <p:cNvPr id="191" name="Rectangle"/>
            <p:cNvSpPr/>
            <p:nvPr/>
          </p:nvSpPr>
          <p:spPr>
            <a:xfrm>
              <a:off x="-1" y="-1"/>
              <a:ext cx="2169588" cy="1244603"/>
            </a:xfrm>
            <a:prstGeom prst="rect">
              <a:avLst/>
            </a:prstGeom>
            <a:solidFill>
              <a:srgbClr val="FFFFFF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spcBef>
                  <a:spcPts val="1200"/>
                </a:spcBef>
                <a:defRPr sz="2400">
                  <a:latin typeface="Trebuchet MS"/>
                  <a:ea typeface="Trebuchet MS"/>
                  <a:cs typeface="Trebuchet MS"/>
                  <a:sym typeface="Trebuchet MS"/>
                </a:defRPr>
              </a:pPr>
            </a:p>
          </p:txBody>
        </p:sp>
        <p:sp>
          <p:nvSpPr>
            <p:cNvPr id="192" name="Основана в 1995 г."/>
            <p:cNvSpPr txBox="1"/>
            <p:nvPr/>
          </p:nvSpPr>
          <p:spPr>
            <a:xfrm>
              <a:off x="467118" y="207010"/>
              <a:ext cx="1235349" cy="876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/>
            <a:p>
              <a:pPr algn="ctr">
                <a:defRPr sz="16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  <a:p>
              <a:pPr algn="ctr">
                <a:spcBef>
                  <a:spcPts val="1200"/>
                </a:spcBef>
                <a:defRPr sz="16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br/>
              <a:r>
                <a:rPr sz="1100"/>
                <a:t>Основана в 1995 г.</a:t>
              </a:r>
            </a:p>
          </p:txBody>
        </p:sp>
      </p:grpSp>
      <p:grpSp>
        <p:nvGrpSpPr>
          <p:cNvPr id="196" name="Прямоугольник 12"/>
          <p:cNvGrpSpPr/>
          <p:nvPr/>
        </p:nvGrpSpPr>
        <p:grpSpPr>
          <a:xfrm>
            <a:off x="436033" y="2546256"/>
            <a:ext cx="4606969" cy="966470"/>
            <a:chOff x="0" y="0"/>
            <a:chExt cx="4606967" cy="966468"/>
          </a:xfrm>
        </p:grpSpPr>
        <p:sp>
          <p:nvSpPr>
            <p:cNvPr id="194" name="Rectangle"/>
            <p:cNvSpPr/>
            <p:nvPr/>
          </p:nvSpPr>
          <p:spPr>
            <a:xfrm>
              <a:off x="-1" y="1689"/>
              <a:ext cx="4606969" cy="963093"/>
            </a:xfrm>
            <a:prstGeom prst="rect">
              <a:avLst/>
            </a:prstGeom>
            <a:solidFill>
              <a:srgbClr val="FFFFFF">
                <a:alpha val="95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lnSpc>
                  <a:spcPct val="110000"/>
                </a:lnSpc>
                <a:defRPr sz="2400">
                  <a:latin typeface="Trebuchet MS"/>
                  <a:ea typeface="Trebuchet MS"/>
                  <a:cs typeface="Trebuchet MS"/>
                  <a:sym typeface="Trebuchet MS"/>
                </a:defRPr>
              </a:pPr>
            </a:p>
          </p:txBody>
        </p:sp>
        <p:sp>
          <p:nvSpPr>
            <p:cNvPr id="195" name="Филиалы:  Санкт-Петербург, Казань, Уфа, Челябинск, Хабаровск, Красноярск, Тюмень, Нижний Новгород, Краснодар, Волгоград, Ростов-на-Дону"/>
            <p:cNvSpPr txBox="1"/>
            <p:nvPr/>
          </p:nvSpPr>
          <p:spPr>
            <a:xfrm>
              <a:off x="45719" y="-1"/>
              <a:ext cx="4515528" cy="96647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/>
            <a:p>
              <a:pPr>
                <a:lnSpc>
                  <a:spcPct val="110000"/>
                </a:lnSpc>
                <a:defRPr sz="14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Филиалы: </a:t>
              </a:r>
              <a:br/>
              <a:r>
                <a:rPr sz="1100"/>
                <a:t>Санкт-Петербург, Казань, Уфа, Челябинск, Хабаровск, Красноярск, Тюмень, Нижний Новгород, Краснодар, Волгоград, Ростов-на-Дону</a:t>
              </a:r>
            </a:p>
          </p:txBody>
        </p:sp>
      </p:grpSp>
      <p:grpSp>
        <p:nvGrpSpPr>
          <p:cNvPr id="199" name="Прямоугольник 13"/>
          <p:cNvGrpSpPr/>
          <p:nvPr/>
        </p:nvGrpSpPr>
        <p:grpSpPr>
          <a:xfrm>
            <a:off x="436040" y="3640464"/>
            <a:ext cx="2225714" cy="574040"/>
            <a:chOff x="0" y="0"/>
            <a:chExt cx="2225713" cy="574038"/>
          </a:xfrm>
        </p:grpSpPr>
        <p:sp>
          <p:nvSpPr>
            <p:cNvPr id="197" name="Rectangle"/>
            <p:cNvSpPr/>
            <p:nvPr/>
          </p:nvSpPr>
          <p:spPr>
            <a:xfrm>
              <a:off x="0" y="25073"/>
              <a:ext cx="2225714" cy="523894"/>
            </a:xfrm>
            <a:prstGeom prst="rect">
              <a:avLst/>
            </a:prstGeom>
            <a:solidFill>
              <a:srgbClr val="FFFFFF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2400">
                  <a:latin typeface="Trebuchet MS"/>
                  <a:ea typeface="Trebuchet MS"/>
                  <a:cs typeface="Trebuchet MS"/>
                  <a:sym typeface="Trebuchet MS"/>
                </a:defRPr>
              </a:pPr>
            </a:p>
          </p:txBody>
        </p:sp>
        <p:sp>
          <p:nvSpPr>
            <p:cNvPr id="198" name="Головной офис…"/>
            <p:cNvSpPr txBox="1"/>
            <p:nvPr/>
          </p:nvSpPr>
          <p:spPr>
            <a:xfrm>
              <a:off x="45718" y="0"/>
              <a:ext cx="1383379" cy="5740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45718" tIns="45718" rIns="45718" bIns="45718" numCol="1" anchor="ctr">
              <a:spAutoFit/>
            </a:bodyPr>
            <a:lstStyle/>
            <a:p>
              <a:pPr>
                <a:defRPr sz="14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Головной офис</a:t>
              </a:r>
              <a:endParaRPr sz="2400"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>
                <a:defRPr sz="14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в Москве </a:t>
              </a:r>
            </a:p>
          </p:txBody>
        </p:sp>
      </p:grpSp>
      <p:grpSp>
        <p:nvGrpSpPr>
          <p:cNvPr id="202" name="Прямоугольник 14"/>
          <p:cNvGrpSpPr/>
          <p:nvPr/>
        </p:nvGrpSpPr>
        <p:grpSpPr>
          <a:xfrm>
            <a:off x="2878667" y="3665547"/>
            <a:ext cx="2169588" cy="1552197"/>
            <a:chOff x="0" y="0"/>
            <a:chExt cx="2169586" cy="1552196"/>
          </a:xfrm>
        </p:grpSpPr>
        <p:sp>
          <p:nvSpPr>
            <p:cNvPr id="200" name="Rectangle"/>
            <p:cNvSpPr/>
            <p:nvPr/>
          </p:nvSpPr>
          <p:spPr>
            <a:xfrm>
              <a:off x="-1" y="-1"/>
              <a:ext cx="2169588" cy="1552198"/>
            </a:xfrm>
            <a:prstGeom prst="rect">
              <a:avLst/>
            </a:prstGeom>
            <a:solidFill>
              <a:srgbClr val="FFFFFF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lnSpc>
                  <a:spcPct val="110000"/>
                </a:lnSpc>
                <a:defRPr sz="2400">
                  <a:latin typeface="Trebuchet MS"/>
                  <a:ea typeface="Trebuchet MS"/>
                  <a:cs typeface="Trebuchet MS"/>
                  <a:sym typeface="Trebuchet MS"/>
                </a:defRPr>
              </a:pPr>
            </a:p>
          </p:txBody>
        </p:sp>
        <p:sp>
          <p:nvSpPr>
            <p:cNvPr id="201" name="Разработка программного обеспечения и информационных систем"/>
            <p:cNvSpPr txBox="1"/>
            <p:nvPr/>
          </p:nvSpPr>
          <p:spPr>
            <a:xfrm>
              <a:off x="45719" y="425577"/>
              <a:ext cx="2078148" cy="7010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>
                <a:lnSpc>
                  <a:spcPct val="110000"/>
                </a:lnSpc>
                <a:defRPr sz="11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lvl1pPr>
            </a:lstStyle>
            <a:p>
              <a:pPr/>
              <a:r>
                <a:t>Разработка программного обеспечения и информационных систем </a:t>
              </a:r>
            </a:p>
          </p:txBody>
        </p:sp>
      </p:grpSp>
      <p:sp>
        <p:nvSpPr>
          <p:cNvPr id="203" name="Прямоугольник 15"/>
          <p:cNvSpPr/>
          <p:nvPr/>
        </p:nvSpPr>
        <p:spPr>
          <a:xfrm>
            <a:off x="436036" y="5369562"/>
            <a:ext cx="9304864" cy="100806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400">
                <a:solidFill>
                  <a:srgbClr val="233356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pic>
        <p:nvPicPr>
          <p:cNvPr id="204" name="Рисунок 16" descr="Рисунок 16"/>
          <p:cNvPicPr>
            <a:picLocks noChangeAspect="1"/>
          </p:cNvPicPr>
          <p:nvPr/>
        </p:nvPicPr>
        <p:blipFill>
          <a:blip r:embed="rId3">
            <a:extLst/>
          </a:blip>
          <a:srcRect l="0" t="29268" r="41650" b="27721"/>
          <a:stretch>
            <a:fillRect/>
          </a:stretch>
        </p:blipFill>
        <p:spPr>
          <a:xfrm>
            <a:off x="551063" y="5782962"/>
            <a:ext cx="1311510" cy="461322"/>
          </a:xfrm>
          <a:prstGeom prst="rect">
            <a:avLst/>
          </a:prstGeom>
          <a:ln w="12700">
            <a:miter lim="400000"/>
          </a:ln>
        </p:spPr>
      </p:pic>
      <p:pic>
        <p:nvPicPr>
          <p:cNvPr id="205" name="Рисунок 6" descr="Рисунок 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687490" y="2774961"/>
            <a:ext cx="1214969" cy="911227"/>
          </a:xfrm>
          <a:prstGeom prst="rect">
            <a:avLst/>
          </a:prstGeom>
          <a:ln w="12700">
            <a:miter lim="400000"/>
          </a:ln>
        </p:spPr>
      </p:pic>
      <p:pic>
        <p:nvPicPr>
          <p:cNvPr id="206" name="Рисунок 18" descr="Рисунок 18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731691" y="5803670"/>
            <a:ext cx="1087897" cy="399067"/>
          </a:xfrm>
          <a:prstGeom prst="rect">
            <a:avLst/>
          </a:prstGeom>
          <a:ln w="12700">
            <a:miter lim="400000"/>
          </a:ln>
        </p:spPr>
      </p:pic>
      <p:pic>
        <p:nvPicPr>
          <p:cNvPr id="207" name="Рисунок 19" descr="Рисунок 19"/>
          <p:cNvPicPr>
            <a:picLocks noChangeAspect="1"/>
          </p:cNvPicPr>
          <p:nvPr/>
        </p:nvPicPr>
        <p:blipFill>
          <a:blip r:embed="rId6">
            <a:extLst/>
          </a:blip>
          <a:srcRect l="0" t="0" r="0" b="9798"/>
          <a:stretch>
            <a:fillRect/>
          </a:stretch>
        </p:blipFill>
        <p:spPr>
          <a:xfrm>
            <a:off x="4415297" y="5629411"/>
            <a:ext cx="1428369" cy="6430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08" name="Рисунок 20" descr="Рисунок 20"/>
          <p:cNvPicPr>
            <a:picLocks noChangeAspect="1"/>
          </p:cNvPicPr>
          <p:nvPr/>
        </p:nvPicPr>
        <p:blipFill>
          <a:blip r:embed="rId7">
            <a:extLst/>
          </a:blip>
          <a:srcRect l="0" t="0" r="0" b="15187"/>
          <a:stretch>
            <a:fillRect/>
          </a:stretch>
        </p:blipFill>
        <p:spPr>
          <a:xfrm>
            <a:off x="8043092" y="5597321"/>
            <a:ext cx="1655935" cy="744632"/>
          </a:xfrm>
          <a:prstGeom prst="rect">
            <a:avLst/>
          </a:prstGeom>
          <a:ln w="12700">
            <a:miter lim="400000"/>
          </a:ln>
        </p:spPr>
      </p:pic>
      <p:pic>
        <p:nvPicPr>
          <p:cNvPr id="209" name="Рисунок 21" descr="Рисунок 21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6364675" y="5696477"/>
            <a:ext cx="1193207" cy="596937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Прямоугольник 22"/>
          <p:cNvSpPr txBox="1"/>
          <p:nvPr/>
        </p:nvSpPr>
        <p:spPr>
          <a:xfrm>
            <a:off x="481755" y="5379133"/>
            <a:ext cx="9308866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400">
                <a:solidFill>
                  <a:srgbClr val="181717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Крупные заказчики</a:t>
            </a:r>
          </a:p>
        </p:txBody>
      </p:sp>
      <p:pic>
        <p:nvPicPr>
          <p:cNvPr id="211" name="Picture 2" descr="Picture 2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928806" y="1314609"/>
            <a:ext cx="1184045" cy="532822"/>
          </a:xfrm>
          <a:prstGeom prst="rect">
            <a:avLst/>
          </a:prstGeom>
          <a:ln w="12700">
            <a:miter lim="400000"/>
          </a:ln>
        </p:spPr>
      </p:pic>
      <p:pic>
        <p:nvPicPr>
          <p:cNvPr id="212" name="Рисунок 24" descr="Рисунок 24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3082994" y="1286034"/>
            <a:ext cx="1760930" cy="61518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15" name="Прямоугольник 25"/>
          <p:cNvGrpSpPr/>
          <p:nvPr/>
        </p:nvGrpSpPr>
        <p:grpSpPr>
          <a:xfrm>
            <a:off x="9959498" y="5369561"/>
            <a:ext cx="1768955" cy="1008065"/>
            <a:chOff x="0" y="0"/>
            <a:chExt cx="1768953" cy="1008064"/>
          </a:xfrm>
        </p:grpSpPr>
        <p:sp>
          <p:nvSpPr>
            <p:cNvPr id="213" name="Rectangle"/>
            <p:cNvSpPr/>
            <p:nvPr/>
          </p:nvSpPr>
          <p:spPr>
            <a:xfrm>
              <a:off x="-1" y="-1"/>
              <a:ext cx="1768954" cy="1008065"/>
            </a:xfrm>
            <a:prstGeom prst="rect">
              <a:avLst/>
            </a:prstGeom>
            <a:solidFill>
              <a:srgbClr val="FFFFFF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0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214" name="100+…"/>
            <p:cNvSpPr txBox="1"/>
            <p:nvPr/>
          </p:nvSpPr>
          <p:spPr>
            <a:xfrm>
              <a:off x="276309" y="64610"/>
              <a:ext cx="1216331" cy="8788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45718" tIns="45718" rIns="45718" bIns="45718" numCol="1" anchor="ctr">
              <a:spAutoFit/>
            </a:bodyPr>
            <a:lstStyle/>
            <a:p>
              <a:pPr algn="ctr">
                <a:defRPr b="1" sz="3600">
                  <a:solidFill>
                    <a:schemeClr val="accent4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100+</a:t>
              </a:r>
              <a:endParaRPr sz="1000"/>
            </a:p>
            <a:p>
              <a:pPr>
                <a:defRPr sz="10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 cотрудников</a:t>
              </a:r>
            </a:p>
          </p:txBody>
        </p:sp>
      </p:grpSp>
      <p:grpSp>
        <p:nvGrpSpPr>
          <p:cNvPr id="218" name="Прямоугольник 26"/>
          <p:cNvGrpSpPr/>
          <p:nvPr/>
        </p:nvGrpSpPr>
        <p:grpSpPr>
          <a:xfrm>
            <a:off x="436040" y="4334199"/>
            <a:ext cx="2225714" cy="883544"/>
            <a:chOff x="0" y="0"/>
            <a:chExt cx="2225713" cy="883543"/>
          </a:xfrm>
        </p:grpSpPr>
        <p:sp>
          <p:nvSpPr>
            <p:cNvPr id="216" name="Rectangle"/>
            <p:cNvSpPr/>
            <p:nvPr/>
          </p:nvSpPr>
          <p:spPr>
            <a:xfrm>
              <a:off x="0" y="-1"/>
              <a:ext cx="2225714" cy="883545"/>
            </a:xfrm>
            <a:prstGeom prst="rect">
              <a:avLst/>
            </a:prstGeom>
            <a:solidFill>
              <a:srgbClr val="FFFFFF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lnSpc>
                  <a:spcPct val="110000"/>
                </a:lnSpc>
                <a:defRPr sz="11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217" name="Ресурсы более 400 высококлассных экспертов и преподавателей"/>
            <p:cNvSpPr txBox="1"/>
            <p:nvPr/>
          </p:nvSpPr>
          <p:spPr>
            <a:xfrm>
              <a:off x="45720" y="103951"/>
              <a:ext cx="2134274" cy="6756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>
                <a:lnSpc>
                  <a:spcPct val="110000"/>
                </a:lnSpc>
                <a:defRPr sz="11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lvl1pPr>
            </a:lstStyle>
            <a:p>
              <a:pPr/>
              <a:r>
                <a:t>Ресурсы более 400 высококлассных экспертов и преподавателей</a:t>
              </a:r>
            </a:p>
          </p:txBody>
        </p:sp>
      </p:grpSp>
      <p:sp>
        <p:nvSpPr>
          <p:cNvPr id="219" name="Прямоугольник 28"/>
          <p:cNvSpPr/>
          <p:nvPr/>
        </p:nvSpPr>
        <p:spPr>
          <a:xfrm>
            <a:off x="7541690" y="1143000"/>
            <a:ext cx="4186769" cy="2125661"/>
          </a:xfrm>
          <a:prstGeom prst="rect">
            <a:avLst/>
          </a:prstGeom>
          <a:solidFill>
            <a:srgbClr val="FFFFFF">
              <a:alpha val="95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b="1" sz="1200">
                <a:solidFill>
                  <a:srgbClr val="233356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grpSp>
        <p:nvGrpSpPr>
          <p:cNvPr id="222" name="Прямоугольник 29"/>
          <p:cNvGrpSpPr/>
          <p:nvPr/>
        </p:nvGrpSpPr>
        <p:grpSpPr>
          <a:xfrm>
            <a:off x="7541688" y="4375490"/>
            <a:ext cx="4188886" cy="842245"/>
            <a:chOff x="0" y="0"/>
            <a:chExt cx="4188885" cy="842243"/>
          </a:xfrm>
        </p:grpSpPr>
        <p:sp>
          <p:nvSpPr>
            <p:cNvPr id="220" name="Rectangle"/>
            <p:cNvSpPr/>
            <p:nvPr/>
          </p:nvSpPr>
          <p:spPr>
            <a:xfrm>
              <a:off x="-1" y="-1"/>
              <a:ext cx="4188886" cy="842245"/>
            </a:xfrm>
            <a:prstGeom prst="rect">
              <a:avLst/>
            </a:prstGeom>
            <a:solidFill>
              <a:srgbClr val="FFFFFF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lnSpc>
                  <a:spcPct val="110000"/>
                </a:lnSpc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221" name="Сеть региональных учебных центров…"/>
            <p:cNvSpPr txBox="1"/>
            <p:nvPr/>
          </p:nvSpPr>
          <p:spPr>
            <a:xfrm>
              <a:off x="45718" y="175376"/>
              <a:ext cx="4097447" cy="49148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/>
            <a:p>
              <a:pPr>
                <a:lnSpc>
                  <a:spcPct val="110000"/>
                </a:lnSpc>
                <a:defRPr sz="11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Сеть региональных учебных центров </a:t>
              </a:r>
            </a:p>
            <a:p>
              <a:pPr>
                <a:lnSpc>
                  <a:spcPct val="110000"/>
                </a:lnSpc>
                <a:defRPr sz="11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по всей России</a:t>
              </a:r>
            </a:p>
          </p:txBody>
        </p:sp>
      </p:grpSp>
      <p:sp>
        <p:nvSpPr>
          <p:cNvPr id="223" name="Прямоугольник 30"/>
          <p:cNvSpPr txBox="1"/>
          <p:nvPr/>
        </p:nvSpPr>
        <p:spPr>
          <a:xfrm>
            <a:off x="7609578" y="1302662"/>
            <a:ext cx="4095329" cy="17487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lnSpc>
                <a:spcPts val="2400"/>
              </a:lnSpc>
              <a:defRPr sz="1400">
                <a:solidFill>
                  <a:srgbClr val="181717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Направления обучения: </a:t>
            </a:r>
            <a:br/>
            <a:r>
              <a:rPr sz="1100"/>
              <a:t>Информационные технологии</a:t>
            </a:r>
          </a:p>
          <a:p>
            <a:pPr>
              <a:lnSpc>
                <a:spcPct val="150000"/>
              </a:lnSpc>
              <a:defRPr sz="1100">
                <a:solidFill>
                  <a:srgbClr val="181717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Информационная безопасность</a:t>
            </a:r>
          </a:p>
          <a:p>
            <a:pPr>
              <a:lnSpc>
                <a:spcPct val="150000"/>
              </a:lnSpc>
              <a:defRPr sz="1100">
                <a:solidFill>
                  <a:srgbClr val="181717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ИТ-менеджмент и управление проектами</a:t>
            </a:r>
          </a:p>
          <a:p>
            <a:pPr>
              <a:lnSpc>
                <a:spcPct val="150000"/>
              </a:lnSpc>
              <a:defRPr sz="1100">
                <a:solidFill>
                  <a:srgbClr val="181717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Разработка и тестирование ПО</a:t>
            </a:r>
          </a:p>
          <a:p>
            <a:pPr>
              <a:lnSpc>
                <a:spcPct val="150000"/>
              </a:lnSpc>
              <a:defRPr sz="1100">
                <a:solidFill>
                  <a:srgbClr val="181717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Гос. и муниципальное управление</a:t>
            </a:r>
          </a:p>
        </p:txBody>
      </p:sp>
      <p:grpSp>
        <p:nvGrpSpPr>
          <p:cNvPr id="226" name="Прямоугольник 31"/>
          <p:cNvGrpSpPr/>
          <p:nvPr/>
        </p:nvGrpSpPr>
        <p:grpSpPr>
          <a:xfrm>
            <a:off x="7541688" y="3432437"/>
            <a:ext cx="4188886" cy="775603"/>
            <a:chOff x="0" y="-1"/>
            <a:chExt cx="4188885" cy="775602"/>
          </a:xfrm>
        </p:grpSpPr>
        <p:sp>
          <p:nvSpPr>
            <p:cNvPr id="224" name="Rectangle"/>
            <p:cNvSpPr/>
            <p:nvPr/>
          </p:nvSpPr>
          <p:spPr>
            <a:xfrm>
              <a:off x="-1" y="-2"/>
              <a:ext cx="4188886" cy="775603"/>
            </a:xfrm>
            <a:prstGeom prst="rect">
              <a:avLst/>
            </a:prstGeom>
            <a:solidFill>
              <a:srgbClr val="FFFFFF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lnSpc>
                  <a:spcPct val="110000"/>
                </a:lnSpc>
                <a:defRPr sz="14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225" name="Программы по импортозамещению"/>
            <p:cNvSpPr txBox="1"/>
            <p:nvPr/>
          </p:nvSpPr>
          <p:spPr>
            <a:xfrm>
              <a:off x="45718" y="221429"/>
              <a:ext cx="4097447" cy="3327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>
                <a:lnSpc>
                  <a:spcPct val="110000"/>
                </a:lnSpc>
                <a:defRPr sz="14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lvl1pPr>
            </a:lstStyle>
            <a:p>
              <a:pPr/>
              <a:r>
                <a:t>Программы по импортозамещению</a:t>
              </a:r>
            </a:p>
          </p:txBody>
        </p:sp>
      </p:grpSp>
      <p:grpSp>
        <p:nvGrpSpPr>
          <p:cNvPr id="229" name="Прямоугольник 32"/>
          <p:cNvGrpSpPr/>
          <p:nvPr/>
        </p:nvGrpSpPr>
        <p:grpSpPr>
          <a:xfrm>
            <a:off x="5259918" y="1143002"/>
            <a:ext cx="2070102" cy="1244602"/>
            <a:chOff x="0" y="0"/>
            <a:chExt cx="2070100" cy="1244601"/>
          </a:xfrm>
        </p:grpSpPr>
        <p:sp>
          <p:nvSpPr>
            <p:cNvPr id="227" name="Rectangle"/>
            <p:cNvSpPr/>
            <p:nvPr/>
          </p:nvSpPr>
          <p:spPr>
            <a:xfrm>
              <a:off x="0" y="-1"/>
              <a:ext cx="2070101" cy="1244603"/>
            </a:xfrm>
            <a:prstGeom prst="rect">
              <a:avLst/>
            </a:prstGeom>
            <a:solidFill>
              <a:srgbClr val="FFFFFF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lnSpc>
                  <a:spcPts val="1700"/>
                </a:lnSpc>
                <a:defRPr sz="14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228" name="E-learning…"/>
            <p:cNvSpPr txBox="1"/>
            <p:nvPr/>
          </p:nvSpPr>
          <p:spPr>
            <a:xfrm>
              <a:off x="91439" y="322454"/>
              <a:ext cx="1887223" cy="64541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>
                <a:lnSpc>
                  <a:spcPts val="1700"/>
                </a:lnSpc>
                <a:defRPr sz="14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E-learning </a:t>
              </a:r>
            </a:p>
            <a:p>
              <a:pPr>
                <a:lnSpc>
                  <a:spcPts val="1700"/>
                </a:lnSpc>
                <a:defRPr sz="14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и очное </a:t>
              </a:r>
            </a:p>
            <a:p>
              <a:pPr>
                <a:lnSpc>
                  <a:spcPts val="1700"/>
                </a:lnSpc>
                <a:defRPr sz="1400">
                  <a:solidFill>
                    <a:srgbClr val="181717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обучение</a:t>
              </a:r>
            </a:p>
          </p:txBody>
        </p:sp>
      </p:grpSp>
      <p:sp>
        <p:nvSpPr>
          <p:cNvPr id="23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31" name="Slide Number"/>
          <p:cNvSpPr txBox="1"/>
          <p:nvPr>
            <p:ph type="sldNum" sz="quarter" idx="2"/>
          </p:nvPr>
        </p:nvSpPr>
        <p:spPr>
          <a:xfrm>
            <a:off x="8610606" y="6340823"/>
            <a:ext cx="350558" cy="396199"/>
          </a:xfrm>
          <a:prstGeom prst="rect">
            <a:avLst/>
          </a:prstGeom>
        </p:spPr>
        <p:txBody>
          <a:bodyPr lIns="45699" tIns="45699" rIns="45699" bIns="45699"/>
          <a:lstStyle>
            <a:lvl1pPr algn="l"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4_Только заголовок">
    <p:bg>
      <p:bgPr>
        <a:solidFill>
          <a:srgbClr val="ADB9C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Title Text"/>
          <p:cNvSpPr txBox="1"/>
          <p:nvPr>
            <p:ph type="title"/>
          </p:nvPr>
        </p:nvSpPr>
        <p:spPr>
          <a:xfrm>
            <a:off x="436032" y="139130"/>
            <a:ext cx="10237237" cy="738636"/>
          </a:xfrm>
          <a:prstGeom prst="rect">
            <a:avLst/>
          </a:prstGeom>
        </p:spPr>
        <p:txBody>
          <a:bodyPr lIns="91423" tIns="91423" rIns="91423" bIns="91423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pic>
        <p:nvPicPr>
          <p:cNvPr id="239" name="Рисунок 8" descr="Рисунок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28661" y="181380"/>
            <a:ext cx="501915" cy="36326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45" name="Shape 1354"/>
          <p:cNvGrpSpPr/>
          <p:nvPr/>
        </p:nvGrpSpPr>
        <p:grpSpPr>
          <a:xfrm>
            <a:off x="1309462" y="2209867"/>
            <a:ext cx="9577480" cy="3263408"/>
            <a:chOff x="0" y="-1"/>
            <a:chExt cx="9577478" cy="3263406"/>
          </a:xfrm>
        </p:grpSpPr>
        <p:sp>
          <p:nvSpPr>
            <p:cNvPr id="240" name="Shape 1355"/>
            <p:cNvSpPr/>
            <p:nvPr/>
          </p:nvSpPr>
          <p:spPr>
            <a:xfrm>
              <a:off x="675803" y="1365762"/>
              <a:ext cx="675099" cy="496989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41" name="Shape 1356"/>
            <p:cNvSpPr/>
            <p:nvPr/>
          </p:nvSpPr>
          <p:spPr>
            <a:xfrm>
              <a:off x="-1" y="787931"/>
              <a:ext cx="455929" cy="335643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42" name="Shape 1357"/>
            <p:cNvSpPr/>
            <p:nvPr/>
          </p:nvSpPr>
          <p:spPr>
            <a:xfrm>
              <a:off x="2851193" y="-2"/>
              <a:ext cx="558143" cy="410889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43" name="Shape 1358"/>
            <p:cNvSpPr/>
            <p:nvPr/>
          </p:nvSpPr>
          <p:spPr>
            <a:xfrm>
              <a:off x="81874" y="1380363"/>
              <a:ext cx="286285" cy="210757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44" name="Shape 1355"/>
            <p:cNvSpPr/>
            <p:nvPr/>
          </p:nvSpPr>
          <p:spPr>
            <a:xfrm>
              <a:off x="8902379" y="2766417"/>
              <a:ext cx="675099" cy="496989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</p:grpSp>
      <p:grpSp>
        <p:nvGrpSpPr>
          <p:cNvPr id="250" name="Shape 1359"/>
          <p:cNvGrpSpPr/>
          <p:nvPr/>
        </p:nvGrpSpPr>
        <p:grpSpPr>
          <a:xfrm>
            <a:off x="4870725" y="1675293"/>
            <a:ext cx="2838851" cy="1844542"/>
            <a:chOff x="0" y="0"/>
            <a:chExt cx="2838849" cy="1844541"/>
          </a:xfrm>
        </p:grpSpPr>
        <p:sp>
          <p:nvSpPr>
            <p:cNvPr id="246" name="Shape 1360"/>
            <p:cNvSpPr/>
            <p:nvPr/>
          </p:nvSpPr>
          <p:spPr>
            <a:xfrm>
              <a:off x="-1" y="0"/>
              <a:ext cx="887391" cy="653273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47" name="Shape 1361"/>
            <p:cNvSpPr/>
            <p:nvPr/>
          </p:nvSpPr>
          <p:spPr>
            <a:xfrm>
              <a:off x="2312649" y="1101145"/>
              <a:ext cx="526201" cy="387375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48" name="Shape 1362"/>
            <p:cNvSpPr/>
            <p:nvPr/>
          </p:nvSpPr>
          <p:spPr>
            <a:xfrm>
              <a:off x="2100068" y="1570305"/>
              <a:ext cx="372519" cy="274237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49" name="Shape 1363"/>
            <p:cNvSpPr/>
            <p:nvPr/>
          </p:nvSpPr>
          <p:spPr>
            <a:xfrm>
              <a:off x="96633" y="803199"/>
              <a:ext cx="318565" cy="234519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</p:grpSp>
      <p:grpSp>
        <p:nvGrpSpPr>
          <p:cNvPr id="257" name="Shape 1364"/>
          <p:cNvGrpSpPr/>
          <p:nvPr/>
        </p:nvGrpSpPr>
        <p:grpSpPr>
          <a:xfrm>
            <a:off x="4651473" y="2276880"/>
            <a:ext cx="5941876" cy="3926953"/>
            <a:chOff x="0" y="0"/>
            <a:chExt cx="5941874" cy="3926951"/>
          </a:xfrm>
        </p:grpSpPr>
        <p:sp>
          <p:nvSpPr>
            <p:cNvPr id="251" name="Shape 1365"/>
            <p:cNvSpPr/>
            <p:nvPr/>
          </p:nvSpPr>
          <p:spPr>
            <a:xfrm>
              <a:off x="669577" y="3007254"/>
              <a:ext cx="780453" cy="574547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52" name="Shape 1366"/>
            <p:cNvSpPr/>
            <p:nvPr/>
          </p:nvSpPr>
          <p:spPr>
            <a:xfrm>
              <a:off x="1628341" y="3390938"/>
              <a:ext cx="380253" cy="279931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53" name="Shape 1367"/>
            <p:cNvSpPr/>
            <p:nvPr/>
          </p:nvSpPr>
          <p:spPr>
            <a:xfrm>
              <a:off x="1847255" y="1401261"/>
              <a:ext cx="272873" cy="200881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54" name="Shape 1368"/>
            <p:cNvSpPr/>
            <p:nvPr/>
          </p:nvSpPr>
          <p:spPr>
            <a:xfrm>
              <a:off x="2698672" y="3210129"/>
              <a:ext cx="272873" cy="200881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55" name="Shape 1369"/>
            <p:cNvSpPr/>
            <p:nvPr/>
          </p:nvSpPr>
          <p:spPr>
            <a:xfrm>
              <a:off x="0" y="3517635"/>
              <a:ext cx="556007" cy="409317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56" name="Shape 1368"/>
            <p:cNvSpPr/>
            <p:nvPr/>
          </p:nvSpPr>
          <p:spPr>
            <a:xfrm>
              <a:off x="5669002" y="0"/>
              <a:ext cx="272873" cy="200881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</p:grpSp>
      <p:grpSp>
        <p:nvGrpSpPr>
          <p:cNvPr id="262" name="Shape 1370"/>
          <p:cNvGrpSpPr/>
          <p:nvPr/>
        </p:nvGrpSpPr>
        <p:grpSpPr>
          <a:xfrm>
            <a:off x="1252337" y="3977358"/>
            <a:ext cx="3039794" cy="2413269"/>
            <a:chOff x="0" y="-1"/>
            <a:chExt cx="3039793" cy="2413268"/>
          </a:xfrm>
        </p:grpSpPr>
        <p:sp>
          <p:nvSpPr>
            <p:cNvPr id="258" name="Shape 1371"/>
            <p:cNvSpPr/>
            <p:nvPr/>
          </p:nvSpPr>
          <p:spPr>
            <a:xfrm>
              <a:off x="0" y="-2"/>
              <a:ext cx="915601" cy="67404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59" name="Shape 1372"/>
            <p:cNvSpPr/>
            <p:nvPr/>
          </p:nvSpPr>
          <p:spPr>
            <a:xfrm>
              <a:off x="95364" y="855284"/>
              <a:ext cx="338941" cy="249519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60" name="Shape 1373"/>
            <p:cNvSpPr/>
            <p:nvPr/>
          </p:nvSpPr>
          <p:spPr>
            <a:xfrm>
              <a:off x="2700853" y="1430957"/>
              <a:ext cx="338941" cy="249519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261" name="Shape 1374"/>
            <p:cNvSpPr/>
            <p:nvPr/>
          </p:nvSpPr>
          <p:spPr>
            <a:xfrm>
              <a:off x="2150679" y="1867107"/>
              <a:ext cx="741895" cy="546161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</p:grpSp>
      <p:sp>
        <p:nvSpPr>
          <p:cNvPr id="263" name="Shape 1349"/>
          <p:cNvSpPr/>
          <p:nvPr/>
        </p:nvSpPr>
        <p:spPr>
          <a:xfrm>
            <a:off x="2971855" y="2755900"/>
            <a:ext cx="3372423" cy="2482682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  <a:effectLst>
            <a:outerShdw sx="100000" sy="100000" kx="0" ky="0" algn="b" rotWithShape="0" blurRad="215900" dist="0" dir="0">
              <a:srgbClr val="000000">
                <a:alpha val="30000"/>
              </a:srgbClr>
            </a:outerShdw>
          </a:effectLst>
        </p:spPr>
        <p:txBody>
          <a:bodyPr lIns="45718" tIns="45718" rIns="45718" bIns="45718"/>
          <a:lstStyle/>
          <a:p>
            <a:pPr>
              <a:defRPr sz="1300"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264" name="Shape 1353"/>
          <p:cNvSpPr/>
          <p:nvPr/>
        </p:nvSpPr>
        <p:spPr>
          <a:xfrm>
            <a:off x="1230757" y="5029684"/>
            <a:ext cx="2026283" cy="1491691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  <a:effectLst>
            <a:outerShdw sx="100000" sy="100000" kx="0" ky="0" algn="b" rotWithShape="0" blurRad="215900" dist="0" dir="0">
              <a:srgbClr val="000000">
                <a:alpha val="30000"/>
              </a:srgbClr>
            </a:outerShdw>
          </a:effectLst>
        </p:spPr>
        <p:txBody>
          <a:bodyPr lIns="45718" tIns="45718" rIns="45718" bIns="45718"/>
          <a:lstStyle/>
          <a:p>
            <a:pPr>
              <a:defRPr sz="1300"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265" name="Shape 1350"/>
          <p:cNvSpPr/>
          <p:nvPr/>
        </p:nvSpPr>
        <p:spPr>
          <a:xfrm>
            <a:off x="1505051" y="1519027"/>
            <a:ext cx="2145394" cy="1579377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  <a:effectLst>
            <a:outerShdw sx="100000" sy="100000" kx="0" ky="0" algn="b" rotWithShape="0" blurRad="215900" dist="0" dir="0">
              <a:srgbClr val="000000">
                <a:alpha val="30000"/>
              </a:srgbClr>
            </a:outerShdw>
          </a:effectLst>
        </p:spPr>
        <p:txBody>
          <a:bodyPr lIns="45718" tIns="45718" rIns="45718" bIns="45718"/>
          <a:lstStyle/>
          <a:p>
            <a:pPr>
              <a:defRPr sz="1300"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266" name="Shape 1352"/>
          <p:cNvSpPr/>
          <p:nvPr/>
        </p:nvSpPr>
        <p:spPr>
          <a:xfrm>
            <a:off x="8471296" y="5261616"/>
            <a:ext cx="1714107" cy="1261877"/>
          </a:xfrm>
          <a:prstGeom prst="ellipse">
            <a:avLst/>
          </a:prstGeom>
          <a:solidFill>
            <a:srgbClr val="FFFFFF">
              <a:alpha val="95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267" name="Shape 1352"/>
          <p:cNvSpPr/>
          <p:nvPr/>
        </p:nvSpPr>
        <p:spPr>
          <a:xfrm>
            <a:off x="6502796" y="3730368"/>
            <a:ext cx="2235361" cy="1645607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  <a:effectLst>
            <a:outerShdw sx="100000" sy="100000" kx="0" ky="0" algn="b" rotWithShape="0" blurRad="215900" dist="0" dir="0">
              <a:srgbClr val="000000">
                <a:alpha val="30000"/>
              </a:srgbClr>
            </a:outerShdw>
          </a:effectLst>
        </p:spPr>
        <p:txBody>
          <a:bodyPr lIns="45718" tIns="45718" rIns="45718" bIns="45718"/>
          <a:lstStyle/>
          <a:p>
            <a:pPr>
              <a:defRPr sz="1300"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268" name="Shape 1352"/>
          <p:cNvSpPr/>
          <p:nvPr/>
        </p:nvSpPr>
        <p:spPr>
          <a:xfrm>
            <a:off x="8814196" y="2777869"/>
            <a:ext cx="2235361" cy="1645606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  <a:effectLst>
            <a:outerShdw sx="100000" sy="100000" kx="0" ky="0" algn="b" rotWithShape="0" blurRad="215900" dist="0" dir="0">
              <a:srgbClr val="000000">
                <a:alpha val="30000"/>
              </a:srgbClr>
            </a:outerShdw>
          </a:effectLst>
        </p:spPr>
        <p:txBody>
          <a:bodyPr lIns="45718" tIns="45718" rIns="45718" bIns="45718"/>
          <a:lstStyle/>
          <a:p>
            <a:pPr>
              <a:defRPr sz="1300"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269" name="Shape 1351"/>
          <p:cNvSpPr/>
          <p:nvPr/>
        </p:nvSpPr>
        <p:spPr>
          <a:xfrm>
            <a:off x="5739198" y="1713275"/>
            <a:ext cx="1707279" cy="1256851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  <a:effectLst>
            <a:outerShdw sx="100000" sy="100000" kx="0" ky="0" algn="b" rotWithShape="0" blurRad="215900" dist="0" dir="0">
              <a:srgbClr val="000000">
                <a:alpha val="30000"/>
              </a:srgbClr>
            </a:outerShdw>
          </a:effectLst>
        </p:spPr>
        <p:txBody>
          <a:bodyPr lIns="45718" tIns="45718" rIns="45718" bIns="45718"/>
          <a:lstStyle/>
          <a:p>
            <a:pPr>
              <a:defRPr sz="1300"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270" name="Shape 1349"/>
          <p:cNvSpPr/>
          <p:nvPr/>
        </p:nvSpPr>
        <p:spPr>
          <a:xfrm>
            <a:off x="7656320" y="783409"/>
            <a:ext cx="2552185" cy="187884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  <a:effectLst>
            <a:outerShdw sx="100000" sy="100000" kx="0" ky="0" algn="b" rotWithShape="0" blurRad="215900" dist="0" dir="0">
              <a:srgbClr val="000000">
                <a:alpha val="30000"/>
              </a:srgbClr>
            </a:outerShdw>
          </a:effectLst>
        </p:spPr>
        <p:txBody>
          <a:bodyPr lIns="45718" tIns="45718" rIns="45718" bIns="45718"/>
          <a:lstStyle/>
          <a:p>
            <a:pPr>
              <a:defRPr sz="1300"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271" name="Рисунок 2"/>
          <p:cNvSpPr/>
          <p:nvPr>
            <p:ph type="pic" sz="quarter" idx="13"/>
          </p:nvPr>
        </p:nvSpPr>
        <p:spPr>
          <a:xfrm>
            <a:off x="1857743" y="1768712"/>
            <a:ext cx="1440001" cy="108000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72" name="Рисунок 2"/>
          <p:cNvSpPr/>
          <p:nvPr>
            <p:ph type="pic" sz="quarter" idx="14"/>
          </p:nvPr>
        </p:nvSpPr>
        <p:spPr>
          <a:xfrm>
            <a:off x="6040837" y="1927699"/>
            <a:ext cx="1104002" cy="82800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73" name="Рисунок 2"/>
          <p:cNvSpPr/>
          <p:nvPr>
            <p:ph type="pic" sz="quarter" idx="15"/>
          </p:nvPr>
        </p:nvSpPr>
        <p:spPr>
          <a:xfrm>
            <a:off x="6900474" y="4013170"/>
            <a:ext cx="1440002" cy="108000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74" name="Рисунок 2"/>
          <p:cNvSpPr/>
          <p:nvPr>
            <p:ph type="pic" sz="quarter" idx="16"/>
          </p:nvPr>
        </p:nvSpPr>
        <p:spPr>
          <a:xfrm>
            <a:off x="8776348" y="5478543"/>
            <a:ext cx="1104000" cy="82800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75" name="Рисунок 2"/>
          <p:cNvSpPr/>
          <p:nvPr>
            <p:ph type="pic" sz="quarter" idx="17"/>
          </p:nvPr>
        </p:nvSpPr>
        <p:spPr>
          <a:xfrm>
            <a:off x="9211874" y="3060669"/>
            <a:ext cx="1440002" cy="108000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76" name="Рисунок 2"/>
          <p:cNvSpPr/>
          <p:nvPr>
            <p:ph type="pic" sz="quarter" idx="18"/>
          </p:nvPr>
        </p:nvSpPr>
        <p:spPr>
          <a:xfrm>
            <a:off x="1523887" y="5235518"/>
            <a:ext cx="1440002" cy="10800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77" name="Рисунок 2"/>
          <p:cNvSpPr/>
          <p:nvPr>
            <p:ph type="pic" sz="quarter" idx="19"/>
          </p:nvPr>
        </p:nvSpPr>
        <p:spPr>
          <a:xfrm>
            <a:off x="3492706" y="3123224"/>
            <a:ext cx="2330712" cy="1748034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78" name="Рисунок 2"/>
          <p:cNvSpPr/>
          <p:nvPr>
            <p:ph type="pic" sz="quarter" idx="20"/>
          </p:nvPr>
        </p:nvSpPr>
        <p:spPr>
          <a:xfrm>
            <a:off x="8053092" y="1063337"/>
            <a:ext cx="1758651" cy="1318989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7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Рисунок 6" descr="Рисунок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28657" y="181380"/>
            <a:ext cx="501917" cy="36326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01" name="Группа 8"/>
          <p:cNvGrpSpPr/>
          <p:nvPr/>
        </p:nvGrpSpPr>
        <p:grpSpPr>
          <a:xfrm>
            <a:off x="4947216" y="418378"/>
            <a:ext cx="7244788" cy="5869209"/>
            <a:chOff x="-1" y="0"/>
            <a:chExt cx="7244787" cy="5869208"/>
          </a:xfrm>
        </p:grpSpPr>
        <p:grpSp>
          <p:nvGrpSpPr>
            <p:cNvPr id="289" name="Group 9"/>
            <p:cNvGrpSpPr/>
            <p:nvPr/>
          </p:nvGrpSpPr>
          <p:grpSpPr>
            <a:xfrm>
              <a:off x="-2" y="-1"/>
              <a:ext cx="3539025" cy="2748676"/>
              <a:chOff x="0" y="-1"/>
              <a:chExt cx="3539023" cy="2748675"/>
            </a:xfrm>
          </p:grpSpPr>
          <p:sp>
            <p:nvSpPr>
              <p:cNvPr id="287" name="Oval 11"/>
              <p:cNvSpPr/>
              <p:nvPr/>
            </p:nvSpPr>
            <p:spPr>
              <a:xfrm>
                <a:off x="-1" y="-2"/>
                <a:ext cx="3539025" cy="2654271"/>
              </a:xfrm>
              <a:prstGeom prst="ellipse">
                <a:avLst/>
              </a:prstGeom>
              <a:solidFill>
                <a:srgbClr val="D4DAE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  <p:sp>
            <p:nvSpPr>
              <p:cNvPr id="288" name="Oval 15"/>
              <p:cNvSpPr/>
              <p:nvPr/>
            </p:nvSpPr>
            <p:spPr>
              <a:xfrm>
                <a:off x="76398" y="2559864"/>
                <a:ext cx="251745" cy="188811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</p:grpSp>
        <p:sp>
          <p:nvSpPr>
            <p:cNvPr id="290" name="Picture Placeholder 4"/>
            <p:cNvSpPr/>
            <p:nvPr/>
          </p:nvSpPr>
          <p:spPr>
            <a:xfrm>
              <a:off x="908029" y="1436792"/>
              <a:ext cx="6336757" cy="4432416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1270000" dist="0" dir="0">
                <a:srgbClr val="000000">
                  <a:alpha val="17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 sz="900">
                  <a:solidFill>
                    <a:srgbClr val="A6A6A6"/>
                  </a:solidFill>
                  <a:latin typeface="Nexa Bold"/>
                  <a:ea typeface="Nexa Bold"/>
                  <a:cs typeface="Nexa Bold"/>
                  <a:sym typeface="Nexa Bold"/>
                </a:defRPr>
              </a:pPr>
            </a:p>
          </p:txBody>
        </p:sp>
        <p:grpSp>
          <p:nvGrpSpPr>
            <p:cNvPr id="300" name="Group 1"/>
            <p:cNvGrpSpPr/>
            <p:nvPr/>
          </p:nvGrpSpPr>
          <p:grpSpPr>
            <a:xfrm>
              <a:off x="908026" y="962080"/>
              <a:ext cx="6336761" cy="474716"/>
              <a:chOff x="-1" y="-2"/>
              <a:chExt cx="6336760" cy="474715"/>
            </a:xfrm>
          </p:grpSpPr>
          <p:grpSp>
            <p:nvGrpSpPr>
              <p:cNvPr id="296" name="Group 2"/>
              <p:cNvGrpSpPr/>
              <p:nvPr/>
            </p:nvGrpSpPr>
            <p:grpSpPr>
              <a:xfrm>
                <a:off x="-2" y="-3"/>
                <a:ext cx="6336762" cy="474717"/>
                <a:chOff x="-1" y="-1"/>
                <a:chExt cx="6336760" cy="474715"/>
              </a:xfrm>
            </p:grpSpPr>
            <p:sp>
              <p:nvSpPr>
                <p:cNvPr id="291" name="Round Same Side Corner Rectangle 1"/>
                <p:cNvSpPr/>
                <p:nvPr/>
              </p:nvSpPr>
              <p:spPr>
                <a:xfrm>
                  <a:off x="-2" y="-2"/>
                  <a:ext cx="6336762" cy="47471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fill="norm" stroke="1" extrusionOk="0">
                      <a:moveTo>
                        <a:pt x="242" y="0"/>
                      </a:moveTo>
                      <a:lnTo>
                        <a:pt x="21358" y="0"/>
                      </a:lnTo>
                      <a:cubicBezTo>
                        <a:pt x="21492" y="0"/>
                        <a:pt x="21600" y="1444"/>
                        <a:pt x="21600" y="3224"/>
                      </a:cubicBezTo>
                      <a:lnTo>
                        <a:pt x="21600" y="21600"/>
                      </a:lnTo>
                      <a:lnTo>
                        <a:pt x="0" y="21600"/>
                      </a:lnTo>
                      <a:lnTo>
                        <a:pt x="0" y="3224"/>
                      </a:lnTo>
                      <a:cubicBezTo>
                        <a:pt x="0" y="1444"/>
                        <a:pt x="108" y="0"/>
                        <a:pt x="242" y="0"/>
                      </a:cubicBezTo>
                      <a:close/>
                    </a:path>
                  </a:pathLst>
                </a:custGeom>
                <a:solidFill>
                  <a:srgbClr val="E7E6E6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5718" tIns="45718" rIns="45718" bIns="45718" numCol="1" anchor="ctr">
                  <a:noAutofit/>
                </a:bodyPr>
                <a:lstStyle/>
                <a:p>
                  <a:pPr algn="ctr">
                    <a:defRPr>
                      <a:solidFill>
                        <a:srgbClr val="FFFFFF"/>
                      </a:solidFill>
                      <a:latin typeface="+mj-lt"/>
                      <a:ea typeface="+mj-ea"/>
                      <a:cs typeface="+mj-cs"/>
                      <a:sym typeface="Segoe UI"/>
                    </a:defRPr>
                  </a:pPr>
                </a:p>
              </p:txBody>
            </p:sp>
            <p:grpSp>
              <p:nvGrpSpPr>
                <p:cNvPr id="295" name="Group 5"/>
                <p:cNvGrpSpPr/>
                <p:nvPr/>
              </p:nvGrpSpPr>
              <p:grpSpPr>
                <a:xfrm>
                  <a:off x="346374" y="193283"/>
                  <a:ext cx="585830" cy="106079"/>
                  <a:chOff x="0" y="0"/>
                  <a:chExt cx="585828" cy="106077"/>
                </a:xfrm>
              </p:grpSpPr>
              <p:sp>
                <p:nvSpPr>
                  <p:cNvPr id="292" name="Oval 6"/>
                  <p:cNvSpPr/>
                  <p:nvPr/>
                </p:nvSpPr>
                <p:spPr>
                  <a:xfrm>
                    <a:off x="0" y="-1"/>
                    <a:ext cx="141435" cy="106078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wrap="square" lIns="45718" tIns="45718" rIns="45718" bIns="45718" numCol="1" anchor="ctr">
                    <a:noAutofit/>
                  </a:bodyPr>
                  <a:lstStyle/>
                  <a:p>
                    <a:pPr algn="ctr">
                      <a:defRPr>
                        <a:solidFill>
                          <a:srgbClr val="FFFFFF"/>
                        </a:solidFill>
                        <a:latin typeface="+mj-lt"/>
                        <a:ea typeface="+mj-ea"/>
                        <a:cs typeface="+mj-cs"/>
                        <a:sym typeface="Segoe UI"/>
                      </a:defRPr>
                    </a:pPr>
                  </a:p>
                </p:txBody>
              </p:sp>
              <p:sp>
                <p:nvSpPr>
                  <p:cNvPr id="293" name="Oval 7"/>
                  <p:cNvSpPr/>
                  <p:nvPr/>
                </p:nvSpPr>
                <p:spPr>
                  <a:xfrm>
                    <a:off x="222196" y="-1"/>
                    <a:ext cx="141435" cy="106078"/>
                  </a:xfrm>
                  <a:prstGeom prst="ellipse">
                    <a:avLst/>
                  </a:prstGeom>
                  <a:solidFill>
                    <a:schemeClr val="accent3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wrap="square" lIns="45718" tIns="45718" rIns="45718" bIns="45718" numCol="1" anchor="ctr">
                    <a:noAutofit/>
                  </a:bodyPr>
                  <a:lstStyle/>
                  <a:p>
                    <a:pPr algn="ctr">
                      <a:defRPr>
                        <a:solidFill>
                          <a:srgbClr val="FFFFFF"/>
                        </a:solidFill>
                        <a:latin typeface="+mj-lt"/>
                        <a:ea typeface="+mj-ea"/>
                        <a:cs typeface="+mj-cs"/>
                        <a:sym typeface="Segoe UI"/>
                      </a:defRPr>
                    </a:pPr>
                  </a:p>
                </p:txBody>
              </p:sp>
              <p:sp>
                <p:nvSpPr>
                  <p:cNvPr id="294" name="Oval 8"/>
                  <p:cNvSpPr/>
                  <p:nvPr/>
                </p:nvSpPr>
                <p:spPr>
                  <a:xfrm>
                    <a:off x="444395" y="-1"/>
                    <a:ext cx="141435" cy="106078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wrap="square" lIns="45718" tIns="45718" rIns="45718" bIns="45718" numCol="1" anchor="ctr">
                    <a:noAutofit/>
                  </a:bodyPr>
                  <a:lstStyle/>
                  <a:p>
                    <a:pPr algn="ctr">
                      <a:defRPr>
                        <a:solidFill>
                          <a:srgbClr val="FFFFFF"/>
                        </a:solidFill>
                        <a:latin typeface="+mj-lt"/>
                        <a:ea typeface="+mj-ea"/>
                        <a:cs typeface="+mj-cs"/>
                        <a:sym typeface="Segoe UI"/>
                      </a:defRPr>
                    </a:pPr>
                  </a:p>
                </p:txBody>
              </p:sp>
            </p:grpSp>
          </p:grpSp>
          <p:grpSp>
            <p:nvGrpSpPr>
              <p:cNvPr id="299" name="Rounded Rectangle 23"/>
              <p:cNvGrpSpPr/>
              <p:nvPr/>
            </p:nvGrpSpPr>
            <p:grpSpPr>
              <a:xfrm>
                <a:off x="1345462" y="124398"/>
                <a:ext cx="4583427" cy="243839"/>
                <a:chOff x="0" y="0"/>
                <a:chExt cx="4583426" cy="243837"/>
              </a:xfrm>
            </p:grpSpPr>
            <p:sp>
              <p:nvSpPr>
                <p:cNvPr id="297" name="Rounded Rectangle"/>
                <p:cNvSpPr/>
                <p:nvPr/>
              </p:nvSpPr>
              <p:spPr>
                <a:xfrm>
                  <a:off x="-1" y="3188"/>
                  <a:ext cx="4583427" cy="237467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5718" tIns="45718" rIns="45718" bIns="45718" numCol="1" anchor="ctr">
                  <a:noAutofit/>
                </a:bodyPr>
                <a:lstStyle/>
                <a:p>
                  <a:pPr>
                    <a:defRPr sz="1000">
                      <a:solidFill>
                        <a:srgbClr val="BFBFBF"/>
                      </a:solidFill>
                      <a:latin typeface="+mj-lt"/>
                      <a:ea typeface="+mj-ea"/>
                      <a:cs typeface="+mj-cs"/>
                      <a:sym typeface="Segoe UI"/>
                    </a:defRPr>
                  </a:pPr>
                </a:p>
              </p:txBody>
            </p:sp>
            <p:sp>
              <p:nvSpPr>
                <p:cNvPr id="298" name="Проект"/>
                <p:cNvSpPr txBox="1"/>
                <p:nvPr/>
              </p:nvSpPr>
              <p:spPr>
                <a:xfrm>
                  <a:off x="57312" y="0"/>
                  <a:ext cx="4468801" cy="24383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square" lIns="45718" tIns="45718" rIns="45718" bIns="45718" numCol="1" anchor="ctr">
                  <a:spAutoFit/>
                </a:bodyPr>
                <a:lstStyle>
                  <a:lvl1pPr>
                    <a:defRPr sz="1000">
                      <a:solidFill>
                        <a:srgbClr val="BFBFBF"/>
                      </a:solidFill>
                      <a:latin typeface="+mj-lt"/>
                      <a:ea typeface="+mj-ea"/>
                      <a:cs typeface="+mj-cs"/>
                      <a:sym typeface="Segoe UI"/>
                    </a:defRPr>
                  </a:lvl1pPr>
                </a:lstStyle>
                <a:p>
                  <a:pPr/>
                  <a:r>
                    <a:t>Проект</a:t>
                  </a:r>
                </a:p>
              </p:txBody>
            </p:sp>
          </p:grpSp>
        </p:grpSp>
      </p:grpSp>
      <p:sp>
        <p:nvSpPr>
          <p:cNvPr id="302" name="Body Level One…"/>
          <p:cNvSpPr txBox="1"/>
          <p:nvPr>
            <p:ph type="body" sz="quarter" idx="1"/>
          </p:nvPr>
        </p:nvSpPr>
        <p:spPr>
          <a:xfrm>
            <a:off x="436032" y="1050918"/>
            <a:ext cx="4983832" cy="49443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defTabSz="914353">
              <a:lnSpc>
                <a:spcPct val="120000"/>
              </a:lnSpc>
              <a:defRPr sz="2400">
                <a:solidFill>
                  <a:srgbClr val="656D78"/>
                </a:solidFill>
                <a:latin typeface="+mj-lt"/>
                <a:ea typeface="+mj-ea"/>
                <a:cs typeface="+mj-cs"/>
                <a:sym typeface="Segoe UI"/>
              </a:defRPr>
            </a:lvl1pPr>
            <a:lvl2pPr defTabSz="914353">
              <a:lnSpc>
                <a:spcPct val="120000"/>
              </a:lnSpc>
              <a:defRPr sz="2400">
                <a:solidFill>
                  <a:srgbClr val="656D78"/>
                </a:solidFill>
                <a:latin typeface="+mj-lt"/>
                <a:ea typeface="+mj-ea"/>
                <a:cs typeface="+mj-cs"/>
                <a:sym typeface="Segoe UI"/>
              </a:defRPr>
            </a:lvl2pPr>
            <a:lvl3pPr defTabSz="914353">
              <a:lnSpc>
                <a:spcPct val="120000"/>
              </a:lnSpc>
              <a:defRPr sz="2400">
                <a:solidFill>
                  <a:srgbClr val="656D78"/>
                </a:solidFill>
                <a:latin typeface="+mj-lt"/>
                <a:ea typeface="+mj-ea"/>
                <a:cs typeface="+mj-cs"/>
                <a:sym typeface="Segoe UI"/>
              </a:defRPr>
            </a:lvl3pPr>
            <a:lvl4pPr defTabSz="914353">
              <a:lnSpc>
                <a:spcPct val="120000"/>
              </a:lnSpc>
              <a:defRPr sz="2400">
                <a:solidFill>
                  <a:srgbClr val="656D78"/>
                </a:solidFill>
                <a:latin typeface="+mj-lt"/>
                <a:ea typeface="+mj-ea"/>
                <a:cs typeface="+mj-cs"/>
                <a:sym typeface="Segoe UI"/>
              </a:defRPr>
            </a:lvl4pPr>
            <a:lvl5pPr defTabSz="914353">
              <a:lnSpc>
                <a:spcPct val="120000"/>
              </a:lnSpc>
              <a:defRPr sz="2400">
                <a:solidFill>
                  <a:srgbClr val="656D78"/>
                </a:solidFill>
                <a:latin typeface="+mj-lt"/>
                <a:ea typeface="+mj-ea"/>
                <a:cs typeface="+mj-cs"/>
                <a:sym typeface="Segoe UI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3" name="Title Text"/>
          <p:cNvSpPr txBox="1"/>
          <p:nvPr>
            <p:ph type="title"/>
          </p:nvPr>
        </p:nvSpPr>
        <p:spPr>
          <a:xfrm>
            <a:off x="436038" y="139130"/>
            <a:ext cx="10515601" cy="738636"/>
          </a:xfrm>
          <a:prstGeom prst="rect">
            <a:avLst/>
          </a:prstGeom>
        </p:spPr>
        <p:txBody>
          <a:bodyPr lIns="91423" tIns="91423" rIns="91423" bIns="91423" anchor="ctr"/>
          <a:lstStyle/>
          <a:p>
            <a:pPr/>
            <a:r>
              <a:t>Title Text</a:t>
            </a:r>
          </a:p>
        </p:txBody>
      </p:sp>
      <p:sp>
        <p:nvSpPr>
          <p:cNvPr id="30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" name="Рисунок 6" descr="Рисунок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28657" y="181380"/>
            <a:ext cx="501917" cy="36326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16" name="Группа 4"/>
          <p:cNvGrpSpPr/>
          <p:nvPr/>
        </p:nvGrpSpPr>
        <p:grpSpPr>
          <a:xfrm>
            <a:off x="2832049" y="1161100"/>
            <a:ext cx="1019386" cy="868640"/>
            <a:chOff x="0" y="-1"/>
            <a:chExt cx="1019385" cy="868639"/>
          </a:xfrm>
        </p:grpSpPr>
        <p:grpSp>
          <p:nvGrpSpPr>
            <p:cNvPr id="314" name="Group 28"/>
            <p:cNvGrpSpPr/>
            <p:nvPr/>
          </p:nvGrpSpPr>
          <p:grpSpPr>
            <a:xfrm>
              <a:off x="-1" y="-2"/>
              <a:ext cx="1019387" cy="868641"/>
              <a:chOff x="0" y="0"/>
              <a:chExt cx="1019385" cy="868639"/>
            </a:xfrm>
          </p:grpSpPr>
          <p:sp>
            <p:nvSpPr>
              <p:cNvPr id="312" name="Oval 9"/>
              <p:cNvSpPr/>
              <p:nvPr/>
            </p:nvSpPr>
            <p:spPr>
              <a:xfrm>
                <a:off x="143832" y="98947"/>
                <a:ext cx="751315" cy="563487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 sz="600"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  <p:sp>
            <p:nvSpPr>
              <p:cNvPr id="313" name="Freeform 5"/>
              <p:cNvSpPr/>
              <p:nvPr/>
            </p:nvSpPr>
            <p:spPr>
              <a:xfrm>
                <a:off x="-1" y="-1"/>
                <a:ext cx="1019387" cy="8686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fill="norm" stroke="1" extrusionOk="0">
                    <a:moveTo>
                      <a:pt x="10738" y="0"/>
                    </a:moveTo>
                    <a:cubicBezTo>
                      <a:pt x="16668" y="0"/>
                      <a:pt x="21382" y="4298"/>
                      <a:pt x="21475" y="9600"/>
                    </a:cubicBezTo>
                    <a:cubicBezTo>
                      <a:pt x="21600" y="17247"/>
                      <a:pt x="11112" y="21600"/>
                      <a:pt x="10738" y="21600"/>
                    </a:cubicBezTo>
                    <a:cubicBezTo>
                      <a:pt x="10301" y="21600"/>
                      <a:pt x="0" y="16465"/>
                      <a:pt x="0" y="9600"/>
                    </a:cubicBezTo>
                    <a:cubicBezTo>
                      <a:pt x="0" y="4298"/>
                      <a:pt x="4807" y="0"/>
                      <a:pt x="10738" y="0"/>
                    </a:cubicBezTo>
                    <a:close/>
                    <a:moveTo>
                      <a:pt x="10738" y="2707"/>
                    </a:moveTo>
                    <a:cubicBezTo>
                      <a:pt x="14951" y="2707"/>
                      <a:pt x="18354" y="5777"/>
                      <a:pt x="18354" y="9544"/>
                    </a:cubicBezTo>
                    <a:cubicBezTo>
                      <a:pt x="18354" y="13284"/>
                      <a:pt x="14951" y="16353"/>
                      <a:pt x="10738" y="16353"/>
                    </a:cubicBezTo>
                    <a:cubicBezTo>
                      <a:pt x="6524" y="16353"/>
                      <a:pt x="3121" y="13284"/>
                      <a:pt x="3121" y="9544"/>
                    </a:cubicBezTo>
                    <a:cubicBezTo>
                      <a:pt x="3121" y="5777"/>
                      <a:pt x="6524" y="2707"/>
                      <a:pt x="10738" y="270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857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>
                  <a:defRPr sz="600"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</p:grpSp>
        <p:sp>
          <p:nvSpPr>
            <p:cNvPr id="315" name="Shape 247"/>
            <p:cNvSpPr/>
            <p:nvPr/>
          </p:nvSpPr>
          <p:spPr>
            <a:xfrm>
              <a:off x="326406" y="241025"/>
              <a:ext cx="372438" cy="279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4583" y="7507"/>
                  </a:moveTo>
                  <a:lnTo>
                    <a:pt x="12620" y="5544"/>
                  </a:lnTo>
                  <a:cubicBezTo>
                    <a:pt x="12531" y="5455"/>
                    <a:pt x="12408" y="5400"/>
                    <a:pt x="12273" y="5400"/>
                  </a:cubicBezTo>
                  <a:cubicBezTo>
                    <a:pt x="12001" y="5400"/>
                    <a:pt x="11782" y="5620"/>
                    <a:pt x="11782" y="5891"/>
                  </a:cubicBezTo>
                  <a:cubicBezTo>
                    <a:pt x="11782" y="6027"/>
                    <a:pt x="11837" y="6149"/>
                    <a:pt x="11926" y="6238"/>
                  </a:cubicBezTo>
                  <a:lnTo>
                    <a:pt x="13051" y="7364"/>
                  </a:lnTo>
                  <a:lnTo>
                    <a:pt x="7364" y="7364"/>
                  </a:lnTo>
                  <a:cubicBezTo>
                    <a:pt x="7092" y="7364"/>
                    <a:pt x="6873" y="7584"/>
                    <a:pt x="6873" y="7855"/>
                  </a:cubicBezTo>
                  <a:cubicBezTo>
                    <a:pt x="6873" y="8126"/>
                    <a:pt x="7092" y="8345"/>
                    <a:pt x="7364" y="8345"/>
                  </a:cubicBezTo>
                  <a:lnTo>
                    <a:pt x="13051" y="8345"/>
                  </a:lnTo>
                  <a:lnTo>
                    <a:pt x="11926" y="9471"/>
                  </a:lnTo>
                  <a:cubicBezTo>
                    <a:pt x="11837" y="9560"/>
                    <a:pt x="11782" y="9683"/>
                    <a:pt x="11782" y="9818"/>
                  </a:cubicBezTo>
                  <a:cubicBezTo>
                    <a:pt x="11782" y="10090"/>
                    <a:pt x="12001" y="10309"/>
                    <a:pt x="12273" y="10309"/>
                  </a:cubicBezTo>
                  <a:cubicBezTo>
                    <a:pt x="12408" y="10309"/>
                    <a:pt x="12531" y="10255"/>
                    <a:pt x="12620" y="10165"/>
                  </a:cubicBezTo>
                  <a:lnTo>
                    <a:pt x="14583" y="8202"/>
                  </a:lnTo>
                  <a:cubicBezTo>
                    <a:pt x="14672" y="8113"/>
                    <a:pt x="14727" y="7990"/>
                    <a:pt x="14727" y="7855"/>
                  </a:cubicBezTo>
                  <a:cubicBezTo>
                    <a:pt x="14727" y="7720"/>
                    <a:pt x="14672" y="7597"/>
                    <a:pt x="14583" y="7507"/>
                  </a:cubicBezTo>
                  <a:close/>
                  <a:moveTo>
                    <a:pt x="20618" y="14727"/>
                  </a:moveTo>
                  <a:lnTo>
                    <a:pt x="982" y="14727"/>
                  </a:lnTo>
                  <a:lnTo>
                    <a:pt x="982" y="1964"/>
                  </a:lnTo>
                  <a:cubicBezTo>
                    <a:pt x="982" y="1422"/>
                    <a:pt x="1421" y="982"/>
                    <a:pt x="1964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cubicBezTo>
                    <a:pt x="20618" y="1964"/>
                    <a:pt x="20618" y="14727"/>
                    <a:pt x="20618" y="14727"/>
                  </a:cubicBezTo>
                  <a:close/>
                  <a:moveTo>
                    <a:pt x="20618" y="16691"/>
                  </a:moveTo>
                  <a:cubicBezTo>
                    <a:pt x="20618" y="17233"/>
                    <a:pt x="20178" y="17673"/>
                    <a:pt x="19636" y="17673"/>
                  </a:cubicBezTo>
                  <a:lnTo>
                    <a:pt x="1964" y="17673"/>
                  </a:lnTo>
                  <a:cubicBezTo>
                    <a:pt x="1421" y="17673"/>
                    <a:pt x="982" y="17233"/>
                    <a:pt x="982" y="16691"/>
                  </a:cubicBezTo>
                  <a:lnTo>
                    <a:pt x="982" y="15709"/>
                  </a:lnTo>
                  <a:lnTo>
                    <a:pt x="20618" y="15709"/>
                  </a:lnTo>
                  <a:cubicBezTo>
                    <a:pt x="20618" y="15709"/>
                    <a:pt x="20618" y="16691"/>
                    <a:pt x="20618" y="16691"/>
                  </a:cubicBezTo>
                  <a:close/>
                  <a:moveTo>
                    <a:pt x="11782" y="20618"/>
                  </a:moveTo>
                  <a:lnTo>
                    <a:pt x="9818" y="20618"/>
                  </a:lnTo>
                  <a:lnTo>
                    <a:pt x="9818" y="18655"/>
                  </a:lnTo>
                  <a:lnTo>
                    <a:pt x="11782" y="18655"/>
                  </a:lnTo>
                  <a:cubicBezTo>
                    <a:pt x="11782" y="18655"/>
                    <a:pt x="11782" y="20618"/>
                    <a:pt x="11782" y="20618"/>
                  </a:cubicBezTo>
                  <a:close/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879"/>
                    <a:pt x="0" y="1964"/>
                  </a:cubicBezTo>
                  <a:lnTo>
                    <a:pt x="0" y="16691"/>
                  </a:lnTo>
                  <a:cubicBezTo>
                    <a:pt x="0" y="17775"/>
                    <a:pt x="879" y="18655"/>
                    <a:pt x="1964" y="18655"/>
                  </a:cubicBezTo>
                  <a:lnTo>
                    <a:pt x="8836" y="18655"/>
                  </a:lnTo>
                  <a:lnTo>
                    <a:pt x="8836" y="20618"/>
                  </a:lnTo>
                  <a:lnTo>
                    <a:pt x="7364" y="20618"/>
                  </a:lnTo>
                  <a:cubicBezTo>
                    <a:pt x="7092" y="20618"/>
                    <a:pt x="6873" y="20838"/>
                    <a:pt x="6873" y="21109"/>
                  </a:cubicBezTo>
                  <a:cubicBezTo>
                    <a:pt x="6873" y="21380"/>
                    <a:pt x="7092" y="21600"/>
                    <a:pt x="7364" y="21600"/>
                  </a:cubicBezTo>
                  <a:lnTo>
                    <a:pt x="14236" y="21600"/>
                  </a:lnTo>
                  <a:cubicBezTo>
                    <a:pt x="14507" y="21600"/>
                    <a:pt x="14727" y="21380"/>
                    <a:pt x="14727" y="21109"/>
                  </a:cubicBezTo>
                  <a:cubicBezTo>
                    <a:pt x="14727" y="20838"/>
                    <a:pt x="14507" y="20618"/>
                    <a:pt x="14236" y="20618"/>
                  </a:cubicBezTo>
                  <a:lnTo>
                    <a:pt x="12764" y="20618"/>
                  </a:lnTo>
                  <a:lnTo>
                    <a:pt x="12764" y="18655"/>
                  </a:lnTo>
                  <a:lnTo>
                    <a:pt x="19636" y="18655"/>
                  </a:lnTo>
                  <a:cubicBezTo>
                    <a:pt x="20721" y="18655"/>
                    <a:pt x="21600" y="17775"/>
                    <a:pt x="21600" y="16691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</a:path>
              </a:pathLst>
            </a:custGeom>
            <a:solidFill>
              <a:srgbClr val="656D78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</p:grpSp>
      <p:grpSp>
        <p:nvGrpSpPr>
          <p:cNvPr id="321" name="Группа 6"/>
          <p:cNvGrpSpPr/>
          <p:nvPr/>
        </p:nvGrpSpPr>
        <p:grpSpPr>
          <a:xfrm>
            <a:off x="8355869" y="1161100"/>
            <a:ext cx="1019386" cy="868640"/>
            <a:chOff x="0" y="-1"/>
            <a:chExt cx="1019385" cy="868639"/>
          </a:xfrm>
        </p:grpSpPr>
        <p:grpSp>
          <p:nvGrpSpPr>
            <p:cNvPr id="319" name="Group 30"/>
            <p:cNvGrpSpPr/>
            <p:nvPr/>
          </p:nvGrpSpPr>
          <p:grpSpPr>
            <a:xfrm>
              <a:off x="-1" y="-2"/>
              <a:ext cx="1019387" cy="868641"/>
              <a:chOff x="0" y="0"/>
              <a:chExt cx="1019385" cy="868639"/>
            </a:xfrm>
          </p:grpSpPr>
          <p:sp>
            <p:nvSpPr>
              <p:cNvPr id="317" name="Oval 19"/>
              <p:cNvSpPr/>
              <p:nvPr/>
            </p:nvSpPr>
            <p:spPr>
              <a:xfrm>
                <a:off x="143832" y="98947"/>
                <a:ext cx="751315" cy="563487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 sz="600"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  <p:sp>
            <p:nvSpPr>
              <p:cNvPr id="318" name="Freeform 5"/>
              <p:cNvSpPr/>
              <p:nvPr/>
            </p:nvSpPr>
            <p:spPr>
              <a:xfrm>
                <a:off x="-1" y="-1"/>
                <a:ext cx="1019387" cy="8686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fill="norm" stroke="1" extrusionOk="0">
                    <a:moveTo>
                      <a:pt x="10738" y="0"/>
                    </a:moveTo>
                    <a:cubicBezTo>
                      <a:pt x="16668" y="0"/>
                      <a:pt x="21382" y="4298"/>
                      <a:pt x="21475" y="9600"/>
                    </a:cubicBezTo>
                    <a:cubicBezTo>
                      <a:pt x="21600" y="17247"/>
                      <a:pt x="11112" y="21600"/>
                      <a:pt x="10738" y="21600"/>
                    </a:cubicBezTo>
                    <a:cubicBezTo>
                      <a:pt x="10301" y="21600"/>
                      <a:pt x="0" y="16465"/>
                      <a:pt x="0" y="9600"/>
                    </a:cubicBezTo>
                    <a:cubicBezTo>
                      <a:pt x="0" y="4298"/>
                      <a:pt x="4807" y="0"/>
                      <a:pt x="10738" y="0"/>
                    </a:cubicBezTo>
                    <a:close/>
                    <a:moveTo>
                      <a:pt x="10738" y="2707"/>
                    </a:moveTo>
                    <a:cubicBezTo>
                      <a:pt x="14951" y="2707"/>
                      <a:pt x="18354" y="5777"/>
                      <a:pt x="18354" y="9544"/>
                    </a:cubicBezTo>
                    <a:cubicBezTo>
                      <a:pt x="18354" y="13284"/>
                      <a:pt x="14951" y="16353"/>
                      <a:pt x="10738" y="16353"/>
                    </a:cubicBezTo>
                    <a:cubicBezTo>
                      <a:pt x="6524" y="16353"/>
                      <a:pt x="3121" y="13284"/>
                      <a:pt x="3121" y="9544"/>
                    </a:cubicBezTo>
                    <a:cubicBezTo>
                      <a:pt x="3121" y="5777"/>
                      <a:pt x="6524" y="2707"/>
                      <a:pt x="10738" y="2707"/>
                    </a:cubicBezTo>
                    <a:close/>
                  </a:path>
                </a:pathLst>
              </a:custGeom>
              <a:solidFill>
                <a:srgbClr val="656D78"/>
              </a:solidFill>
              <a:ln w="857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>
                  <a:defRPr sz="600"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</p:grpSp>
        <p:sp>
          <p:nvSpPr>
            <p:cNvPr id="320" name="Shape 109"/>
            <p:cNvSpPr/>
            <p:nvPr/>
          </p:nvSpPr>
          <p:spPr>
            <a:xfrm>
              <a:off x="377193" y="241025"/>
              <a:ext cx="270866" cy="279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250" y="19636"/>
                  </a:moveTo>
                  <a:cubicBezTo>
                    <a:pt x="20250" y="20178"/>
                    <a:pt x="19645" y="20618"/>
                    <a:pt x="18900" y="20618"/>
                  </a:cubicBezTo>
                  <a:lnTo>
                    <a:pt x="2700" y="20618"/>
                  </a:lnTo>
                  <a:cubicBezTo>
                    <a:pt x="1955" y="20618"/>
                    <a:pt x="1350" y="20178"/>
                    <a:pt x="1350" y="19636"/>
                  </a:cubicBezTo>
                  <a:lnTo>
                    <a:pt x="1350" y="10800"/>
                  </a:lnTo>
                  <a:cubicBezTo>
                    <a:pt x="1350" y="10258"/>
                    <a:pt x="1955" y="9818"/>
                    <a:pt x="2700" y="9818"/>
                  </a:cubicBezTo>
                  <a:lnTo>
                    <a:pt x="18900" y="9818"/>
                  </a:lnTo>
                  <a:cubicBezTo>
                    <a:pt x="19645" y="9818"/>
                    <a:pt x="20250" y="10258"/>
                    <a:pt x="20250" y="10800"/>
                  </a:cubicBezTo>
                  <a:cubicBezTo>
                    <a:pt x="20250" y="10800"/>
                    <a:pt x="20250" y="19636"/>
                    <a:pt x="20250" y="19636"/>
                  </a:cubicBezTo>
                  <a:close/>
                  <a:moveTo>
                    <a:pt x="4050" y="5891"/>
                  </a:moveTo>
                  <a:cubicBezTo>
                    <a:pt x="4050" y="3180"/>
                    <a:pt x="7072" y="982"/>
                    <a:pt x="10800" y="982"/>
                  </a:cubicBezTo>
                  <a:cubicBezTo>
                    <a:pt x="14528" y="982"/>
                    <a:pt x="17550" y="3180"/>
                    <a:pt x="17550" y="5891"/>
                  </a:cubicBezTo>
                  <a:lnTo>
                    <a:pt x="17550" y="8836"/>
                  </a:lnTo>
                  <a:lnTo>
                    <a:pt x="4050" y="8836"/>
                  </a:lnTo>
                  <a:cubicBezTo>
                    <a:pt x="4050" y="8836"/>
                    <a:pt x="4050" y="5891"/>
                    <a:pt x="4050" y="5891"/>
                  </a:cubicBezTo>
                  <a:close/>
                  <a:moveTo>
                    <a:pt x="18900" y="8836"/>
                  </a:moveTo>
                  <a:lnTo>
                    <a:pt x="18900" y="5891"/>
                  </a:lnTo>
                  <a:cubicBezTo>
                    <a:pt x="18900" y="2638"/>
                    <a:pt x="15273" y="0"/>
                    <a:pt x="10800" y="0"/>
                  </a:cubicBezTo>
                  <a:cubicBezTo>
                    <a:pt x="6327" y="0"/>
                    <a:pt x="2700" y="2638"/>
                    <a:pt x="2700" y="5891"/>
                  </a:cubicBezTo>
                  <a:lnTo>
                    <a:pt x="2700" y="8836"/>
                  </a:lnTo>
                  <a:cubicBezTo>
                    <a:pt x="1209" y="8836"/>
                    <a:pt x="0" y="9716"/>
                    <a:pt x="0" y="10800"/>
                  </a:cubicBezTo>
                  <a:lnTo>
                    <a:pt x="0" y="19636"/>
                  </a:lnTo>
                  <a:cubicBezTo>
                    <a:pt x="0" y="20721"/>
                    <a:pt x="1209" y="21600"/>
                    <a:pt x="2700" y="21600"/>
                  </a:cubicBezTo>
                  <a:lnTo>
                    <a:pt x="18900" y="21600"/>
                  </a:lnTo>
                  <a:cubicBezTo>
                    <a:pt x="20391" y="21600"/>
                    <a:pt x="21600" y="20721"/>
                    <a:pt x="21600" y="19636"/>
                  </a:cubicBezTo>
                  <a:lnTo>
                    <a:pt x="21600" y="10800"/>
                  </a:lnTo>
                  <a:cubicBezTo>
                    <a:pt x="21600" y="9716"/>
                    <a:pt x="20391" y="8836"/>
                    <a:pt x="18900" y="8836"/>
                  </a:cubicBezTo>
                  <a:moveTo>
                    <a:pt x="11475" y="15573"/>
                  </a:moveTo>
                  <a:lnTo>
                    <a:pt x="11475" y="16200"/>
                  </a:lnTo>
                  <a:cubicBezTo>
                    <a:pt x="11475" y="16472"/>
                    <a:pt x="11172" y="16691"/>
                    <a:pt x="10800" y="16691"/>
                  </a:cubicBezTo>
                  <a:cubicBezTo>
                    <a:pt x="10428" y="16691"/>
                    <a:pt x="10125" y="16472"/>
                    <a:pt x="10125" y="16200"/>
                  </a:cubicBezTo>
                  <a:lnTo>
                    <a:pt x="10125" y="15573"/>
                  </a:lnTo>
                  <a:cubicBezTo>
                    <a:pt x="9723" y="15403"/>
                    <a:pt x="9450" y="15090"/>
                    <a:pt x="9450" y="14727"/>
                  </a:cubicBezTo>
                  <a:cubicBezTo>
                    <a:pt x="9450" y="14186"/>
                    <a:pt x="10055" y="13745"/>
                    <a:pt x="10800" y="13745"/>
                  </a:cubicBezTo>
                  <a:cubicBezTo>
                    <a:pt x="11545" y="13745"/>
                    <a:pt x="12150" y="14186"/>
                    <a:pt x="12150" y="14727"/>
                  </a:cubicBezTo>
                  <a:cubicBezTo>
                    <a:pt x="12150" y="15090"/>
                    <a:pt x="11876" y="15403"/>
                    <a:pt x="11475" y="15573"/>
                  </a:cubicBezTo>
                  <a:moveTo>
                    <a:pt x="10800" y="12764"/>
                  </a:moveTo>
                  <a:cubicBezTo>
                    <a:pt x="9309" y="12764"/>
                    <a:pt x="8100" y="13643"/>
                    <a:pt x="8100" y="14727"/>
                  </a:cubicBezTo>
                  <a:cubicBezTo>
                    <a:pt x="8100" y="15232"/>
                    <a:pt x="8369" y="15687"/>
                    <a:pt x="8798" y="16034"/>
                  </a:cubicBezTo>
                  <a:cubicBezTo>
                    <a:pt x="8789" y="16089"/>
                    <a:pt x="8775" y="16144"/>
                    <a:pt x="8775" y="16200"/>
                  </a:cubicBezTo>
                  <a:cubicBezTo>
                    <a:pt x="8775" y="17014"/>
                    <a:pt x="9681" y="17673"/>
                    <a:pt x="10800" y="17673"/>
                  </a:cubicBezTo>
                  <a:cubicBezTo>
                    <a:pt x="11919" y="17673"/>
                    <a:pt x="12825" y="17014"/>
                    <a:pt x="12825" y="16200"/>
                  </a:cubicBezTo>
                  <a:cubicBezTo>
                    <a:pt x="12825" y="16144"/>
                    <a:pt x="12810" y="16089"/>
                    <a:pt x="12802" y="16034"/>
                  </a:cubicBezTo>
                  <a:cubicBezTo>
                    <a:pt x="13231" y="15686"/>
                    <a:pt x="13500" y="15232"/>
                    <a:pt x="13500" y="14727"/>
                  </a:cubicBezTo>
                  <a:cubicBezTo>
                    <a:pt x="13500" y="13643"/>
                    <a:pt x="12291" y="12764"/>
                    <a:pt x="10800" y="12764"/>
                  </a:cubicBezTo>
                </a:path>
              </a:pathLst>
            </a:custGeom>
            <a:solidFill>
              <a:srgbClr val="656D78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</p:grpSp>
      <p:grpSp>
        <p:nvGrpSpPr>
          <p:cNvPr id="326" name="Группа 93"/>
          <p:cNvGrpSpPr/>
          <p:nvPr/>
        </p:nvGrpSpPr>
        <p:grpSpPr>
          <a:xfrm>
            <a:off x="1272965" y="2999425"/>
            <a:ext cx="1019386" cy="868640"/>
            <a:chOff x="0" y="-1"/>
            <a:chExt cx="1019385" cy="868639"/>
          </a:xfrm>
        </p:grpSpPr>
        <p:grpSp>
          <p:nvGrpSpPr>
            <p:cNvPr id="324" name="Group 28"/>
            <p:cNvGrpSpPr/>
            <p:nvPr/>
          </p:nvGrpSpPr>
          <p:grpSpPr>
            <a:xfrm>
              <a:off x="-1" y="-2"/>
              <a:ext cx="1019387" cy="868641"/>
              <a:chOff x="0" y="0"/>
              <a:chExt cx="1019385" cy="868639"/>
            </a:xfrm>
          </p:grpSpPr>
          <p:sp>
            <p:nvSpPr>
              <p:cNvPr id="322" name="Oval 9"/>
              <p:cNvSpPr/>
              <p:nvPr/>
            </p:nvSpPr>
            <p:spPr>
              <a:xfrm>
                <a:off x="143833" y="98948"/>
                <a:ext cx="751315" cy="563487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 sz="600"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  <p:sp>
            <p:nvSpPr>
              <p:cNvPr id="323" name="Freeform 5"/>
              <p:cNvSpPr/>
              <p:nvPr/>
            </p:nvSpPr>
            <p:spPr>
              <a:xfrm>
                <a:off x="-1" y="-1"/>
                <a:ext cx="1019387" cy="8686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fill="norm" stroke="1" extrusionOk="0">
                    <a:moveTo>
                      <a:pt x="10738" y="0"/>
                    </a:moveTo>
                    <a:cubicBezTo>
                      <a:pt x="16668" y="0"/>
                      <a:pt x="21382" y="4298"/>
                      <a:pt x="21475" y="9600"/>
                    </a:cubicBezTo>
                    <a:cubicBezTo>
                      <a:pt x="21600" y="17247"/>
                      <a:pt x="11112" y="21600"/>
                      <a:pt x="10738" y="21600"/>
                    </a:cubicBezTo>
                    <a:cubicBezTo>
                      <a:pt x="10301" y="21600"/>
                      <a:pt x="0" y="16465"/>
                      <a:pt x="0" y="9600"/>
                    </a:cubicBezTo>
                    <a:cubicBezTo>
                      <a:pt x="0" y="4298"/>
                      <a:pt x="4807" y="0"/>
                      <a:pt x="10738" y="0"/>
                    </a:cubicBezTo>
                    <a:close/>
                    <a:moveTo>
                      <a:pt x="10738" y="2707"/>
                    </a:moveTo>
                    <a:cubicBezTo>
                      <a:pt x="14951" y="2707"/>
                      <a:pt x="18354" y="5777"/>
                      <a:pt x="18354" y="9544"/>
                    </a:cubicBezTo>
                    <a:cubicBezTo>
                      <a:pt x="18354" y="13284"/>
                      <a:pt x="14951" y="16353"/>
                      <a:pt x="10738" y="16353"/>
                    </a:cubicBezTo>
                    <a:cubicBezTo>
                      <a:pt x="6524" y="16353"/>
                      <a:pt x="3121" y="13284"/>
                      <a:pt x="3121" y="9544"/>
                    </a:cubicBezTo>
                    <a:cubicBezTo>
                      <a:pt x="3121" y="5777"/>
                      <a:pt x="6524" y="2707"/>
                      <a:pt x="10738" y="2707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857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>
                  <a:defRPr sz="600"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</p:grpSp>
        <p:sp>
          <p:nvSpPr>
            <p:cNvPr id="325" name="Shape 197"/>
            <p:cNvSpPr/>
            <p:nvPr/>
          </p:nvSpPr>
          <p:spPr>
            <a:xfrm>
              <a:off x="339106" y="247576"/>
              <a:ext cx="372438" cy="253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016" y="20520"/>
                  </a:moveTo>
                  <a:cubicBezTo>
                    <a:pt x="1258" y="18675"/>
                    <a:pt x="2752" y="17923"/>
                    <a:pt x="4191" y="17361"/>
                  </a:cubicBezTo>
                  <a:cubicBezTo>
                    <a:pt x="5156" y="17087"/>
                    <a:pt x="6884" y="15971"/>
                    <a:pt x="6884" y="13567"/>
                  </a:cubicBezTo>
                  <a:cubicBezTo>
                    <a:pt x="6884" y="11510"/>
                    <a:pt x="6113" y="10507"/>
                    <a:pt x="5698" y="9969"/>
                  </a:cubicBezTo>
                  <a:cubicBezTo>
                    <a:pt x="5646" y="9902"/>
                    <a:pt x="5599" y="9842"/>
                    <a:pt x="5562" y="9786"/>
                  </a:cubicBezTo>
                  <a:cubicBezTo>
                    <a:pt x="5550" y="9769"/>
                    <a:pt x="5538" y="9752"/>
                    <a:pt x="5526" y="9735"/>
                  </a:cubicBezTo>
                  <a:cubicBezTo>
                    <a:pt x="5491" y="9662"/>
                    <a:pt x="5297" y="9177"/>
                    <a:pt x="5553" y="8011"/>
                  </a:cubicBezTo>
                  <a:cubicBezTo>
                    <a:pt x="5604" y="7777"/>
                    <a:pt x="5583" y="7531"/>
                    <a:pt x="5493" y="7312"/>
                  </a:cubicBezTo>
                  <a:cubicBezTo>
                    <a:pt x="5249" y="6721"/>
                    <a:pt x="4603" y="5151"/>
                    <a:pt x="5035" y="3988"/>
                  </a:cubicBezTo>
                  <a:cubicBezTo>
                    <a:pt x="5619" y="2411"/>
                    <a:pt x="6140" y="2099"/>
                    <a:pt x="7085" y="1642"/>
                  </a:cubicBezTo>
                  <a:cubicBezTo>
                    <a:pt x="7132" y="1619"/>
                    <a:pt x="7177" y="1592"/>
                    <a:pt x="7220" y="1562"/>
                  </a:cubicBezTo>
                  <a:cubicBezTo>
                    <a:pt x="7458" y="1393"/>
                    <a:pt x="8233" y="1080"/>
                    <a:pt x="9029" y="1080"/>
                  </a:cubicBezTo>
                  <a:cubicBezTo>
                    <a:pt x="9467" y="1080"/>
                    <a:pt x="9840" y="1172"/>
                    <a:pt x="10137" y="1353"/>
                  </a:cubicBezTo>
                  <a:cubicBezTo>
                    <a:pt x="10491" y="1569"/>
                    <a:pt x="10825" y="1968"/>
                    <a:pt x="11308" y="3213"/>
                  </a:cubicBezTo>
                  <a:cubicBezTo>
                    <a:pt x="11991" y="4974"/>
                    <a:pt x="11820" y="6477"/>
                    <a:pt x="11347" y="7186"/>
                  </a:cubicBezTo>
                  <a:cubicBezTo>
                    <a:pt x="11175" y="7442"/>
                    <a:pt x="11116" y="7769"/>
                    <a:pt x="11184" y="8078"/>
                  </a:cubicBezTo>
                  <a:cubicBezTo>
                    <a:pt x="11422" y="9164"/>
                    <a:pt x="11247" y="9602"/>
                    <a:pt x="11210" y="9679"/>
                  </a:cubicBezTo>
                  <a:cubicBezTo>
                    <a:pt x="11181" y="9712"/>
                    <a:pt x="11153" y="9748"/>
                    <a:pt x="11129" y="9786"/>
                  </a:cubicBezTo>
                  <a:cubicBezTo>
                    <a:pt x="11091" y="9842"/>
                    <a:pt x="11044" y="9902"/>
                    <a:pt x="10992" y="9969"/>
                  </a:cubicBezTo>
                  <a:cubicBezTo>
                    <a:pt x="10578" y="10507"/>
                    <a:pt x="9806" y="11510"/>
                    <a:pt x="9806" y="13567"/>
                  </a:cubicBezTo>
                  <a:cubicBezTo>
                    <a:pt x="9806" y="15972"/>
                    <a:pt x="11535" y="17087"/>
                    <a:pt x="12500" y="17361"/>
                  </a:cubicBezTo>
                  <a:cubicBezTo>
                    <a:pt x="13925" y="17916"/>
                    <a:pt x="15432" y="18665"/>
                    <a:pt x="15675" y="20520"/>
                  </a:cubicBezTo>
                  <a:cubicBezTo>
                    <a:pt x="15675" y="20520"/>
                    <a:pt x="1016" y="20520"/>
                    <a:pt x="1016" y="20520"/>
                  </a:cubicBezTo>
                  <a:close/>
                  <a:moveTo>
                    <a:pt x="12782" y="16326"/>
                  </a:moveTo>
                  <a:cubicBezTo>
                    <a:pt x="12782" y="16326"/>
                    <a:pt x="10788" y="15813"/>
                    <a:pt x="10788" y="13567"/>
                  </a:cubicBezTo>
                  <a:cubicBezTo>
                    <a:pt x="10788" y="11595"/>
                    <a:pt x="11607" y="10900"/>
                    <a:pt x="11923" y="10420"/>
                  </a:cubicBezTo>
                  <a:cubicBezTo>
                    <a:pt x="11923" y="10420"/>
                    <a:pt x="12573" y="9806"/>
                    <a:pt x="12138" y="7825"/>
                  </a:cubicBezTo>
                  <a:cubicBezTo>
                    <a:pt x="12863" y="6740"/>
                    <a:pt x="12999" y="4821"/>
                    <a:pt x="12211" y="2789"/>
                  </a:cubicBezTo>
                  <a:cubicBezTo>
                    <a:pt x="11716" y="1514"/>
                    <a:pt x="11279" y="815"/>
                    <a:pt x="10613" y="409"/>
                  </a:cubicBezTo>
                  <a:cubicBezTo>
                    <a:pt x="10124" y="111"/>
                    <a:pt x="9569" y="0"/>
                    <a:pt x="9029" y="0"/>
                  </a:cubicBezTo>
                  <a:cubicBezTo>
                    <a:pt x="8023" y="0"/>
                    <a:pt x="7070" y="384"/>
                    <a:pt x="6690" y="653"/>
                  </a:cubicBezTo>
                  <a:cubicBezTo>
                    <a:pt x="5576" y="1192"/>
                    <a:pt x="4828" y="1688"/>
                    <a:pt x="4126" y="3579"/>
                  </a:cubicBezTo>
                  <a:cubicBezTo>
                    <a:pt x="3556" y="5114"/>
                    <a:pt x="4241" y="6891"/>
                    <a:pt x="4598" y="7757"/>
                  </a:cubicBezTo>
                  <a:cubicBezTo>
                    <a:pt x="4163" y="9739"/>
                    <a:pt x="4767" y="10420"/>
                    <a:pt x="4767" y="10420"/>
                  </a:cubicBezTo>
                  <a:cubicBezTo>
                    <a:pt x="5083" y="10900"/>
                    <a:pt x="5903" y="11595"/>
                    <a:pt x="5903" y="13567"/>
                  </a:cubicBezTo>
                  <a:cubicBezTo>
                    <a:pt x="5903" y="15813"/>
                    <a:pt x="3909" y="16326"/>
                    <a:pt x="3909" y="16326"/>
                  </a:cubicBezTo>
                  <a:cubicBezTo>
                    <a:pt x="2642" y="16817"/>
                    <a:pt x="0" y="17821"/>
                    <a:pt x="0" y="21060"/>
                  </a:cubicBezTo>
                  <a:cubicBezTo>
                    <a:pt x="0" y="21060"/>
                    <a:pt x="0" y="21600"/>
                    <a:pt x="491" y="21600"/>
                  </a:cubicBezTo>
                  <a:lnTo>
                    <a:pt x="16200" y="21600"/>
                  </a:lnTo>
                  <a:cubicBezTo>
                    <a:pt x="16691" y="21600"/>
                    <a:pt x="16691" y="21060"/>
                    <a:pt x="16691" y="21060"/>
                  </a:cubicBezTo>
                  <a:cubicBezTo>
                    <a:pt x="16691" y="17821"/>
                    <a:pt x="14048" y="16817"/>
                    <a:pt x="12782" y="16326"/>
                  </a:cubicBezTo>
                  <a:moveTo>
                    <a:pt x="18035" y="15774"/>
                  </a:moveTo>
                  <a:cubicBezTo>
                    <a:pt x="18035" y="15774"/>
                    <a:pt x="16217" y="15312"/>
                    <a:pt x="16217" y="13291"/>
                  </a:cubicBezTo>
                  <a:cubicBezTo>
                    <a:pt x="16217" y="11515"/>
                    <a:pt x="17087" y="10890"/>
                    <a:pt x="17376" y="10458"/>
                  </a:cubicBezTo>
                  <a:cubicBezTo>
                    <a:pt x="17376" y="10458"/>
                    <a:pt x="17968" y="9906"/>
                    <a:pt x="17572" y="8122"/>
                  </a:cubicBezTo>
                  <a:cubicBezTo>
                    <a:pt x="18232" y="7146"/>
                    <a:pt x="18387" y="5419"/>
                    <a:pt x="17669" y="3590"/>
                  </a:cubicBezTo>
                  <a:cubicBezTo>
                    <a:pt x="17218" y="2442"/>
                    <a:pt x="16666" y="1814"/>
                    <a:pt x="16059" y="1449"/>
                  </a:cubicBezTo>
                  <a:cubicBezTo>
                    <a:pt x="15612" y="1180"/>
                    <a:pt x="15107" y="1081"/>
                    <a:pt x="14614" y="1081"/>
                  </a:cubicBezTo>
                  <a:cubicBezTo>
                    <a:pt x="13880" y="1081"/>
                    <a:pt x="13182" y="1301"/>
                    <a:pt x="12753" y="1514"/>
                  </a:cubicBezTo>
                  <a:cubicBezTo>
                    <a:pt x="12878" y="1781"/>
                    <a:pt x="12997" y="2064"/>
                    <a:pt x="13115" y="2366"/>
                  </a:cubicBezTo>
                  <a:cubicBezTo>
                    <a:pt x="13131" y="2409"/>
                    <a:pt x="13143" y="2453"/>
                    <a:pt x="13159" y="2496"/>
                  </a:cubicBezTo>
                  <a:cubicBezTo>
                    <a:pt x="13436" y="2360"/>
                    <a:pt x="13994" y="2160"/>
                    <a:pt x="14614" y="2160"/>
                  </a:cubicBezTo>
                  <a:cubicBezTo>
                    <a:pt x="15001" y="2160"/>
                    <a:pt x="15328" y="2239"/>
                    <a:pt x="15588" y="2396"/>
                  </a:cubicBezTo>
                  <a:cubicBezTo>
                    <a:pt x="15893" y="2579"/>
                    <a:pt x="16347" y="2947"/>
                    <a:pt x="16767" y="4019"/>
                  </a:cubicBezTo>
                  <a:cubicBezTo>
                    <a:pt x="17366" y="5541"/>
                    <a:pt x="17207" y="6853"/>
                    <a:pt x="16784" y="7478"/>
                  </a:cubicBezTo>
                  <a:cubicBezTo>
                    <a:pt x="16610" y="7736"/>
                    <a:pt x="16549" y="8067"/>
                    <a:pt x="16618" y="8379"/>
                  </a:cubicBezTo>
                  <a:cubicBezTo>
                    <a:pt x="16817" y="9273"/>
                    <a:pt x="16689" y="9648"/>
                    <a:pt x="16656" y="9723"/>
                  </a:cubicBezTo>
                  <a:cubicBezTo>
                    <a:pt x="16631" y="9754"/>
                    <a:pt x="16607" y="9786"/>
                    <a:pt x="16584" y="9820"/>
                  </a:cubicBezTo>
                  <a:cubicBezTo>
                    <a:pt x="16565" y="9848"/>
                    <a:pt x="16497" y="9929"/>
                    <a:pt x="16447" y="9988"/>
                  </a:cubicBezTo>
                  <a:cubicBezTo>
                    <a:pt x="16023" y="10488"/>
                    <a:pt x="15236" y="11419"/>
                    <a:pt x="15236" y="13291"/>
                  </a:cubicBezTo>
                  <a:cubicBezTo>
                    <a:pt x="15236" y="15520"/>
                    <a:pt x="16851" y="16555"/>
                    <a:pt x="17757" y="16810"/>
                  </a:cubicBezTo>
                  <a:cubicBezTo>
                    <a:pt x="19050" y="17307"/>
                    <a:pt x="20311" y="17926"/>
                    <a:pt x="20570" y="19440"/>
                  </a:cubicBezTo>
                  <a:lnTo>
                    <a:pt x="17464" y="19440"/>
                  </a:lnTo>
                  <a:cubicBezTo>
                    <a:pt x="17553" y="19773"/>
                    <a:pt x="17615" y="20132"/>
                    <a:pt x="17645" y="20520"/>
                  </a:cubicBezTo>
                  <a:lnTo>
                    <a:pt x="21152" y="20520"/>
                  </a:lnTo>
                  <a:cubicBezTo>
                    <a:pt x="21600" y="20520"/>
                    <a:pt x="21600" y="20034"/>
                    <a:pt x="21600" y="20034"/>
                  </a:cubicBezTo>
                  <a:cubicBezTo>
                    <a:pt x="21600" y="17119"/>
                    <a:pt x="19191" y="16215"/>
                    <a:pt x="18035" y="15774"/>
                  </a:cubicBezTo>
                </a:path>
              </a:pathLst>
            </a:custGeom>
            <a:solidFill>
              <a:srgbClr val="656D78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</p:grpSp>
      <p:grpSp>
        <p:nvGrpSpPr>
          <p:cNvPr id="331" name="Группа 94"/>
          <p:cNvGrpSpPr/>
          <p:nvPr/>
        </p:nvGrpSpPr>
        <p:grpSpPr>
          <a:xfrm>
            <a:off x="4170348" y="2999425"/>
            <a:ext cx="1019387" cy="868640"/>
            <a:chOff x="0" y="-1"/>
            <a:chExt cx="1019386" cy="868639"/>
          </a:xfrm>
        </p:grpSpPr>
        <p:grpSp>
          <p:nvGrpSpPr>
            <p:cNvPr id="329" name="Group 29"/>
            <p:cNvGrpSpPr/>
            <p:nvPr/>
          </p:nvGrpSpPr>
          <p:grpSpPr>
            <a:xfrm>
              <a:off x="-1" y="-2"/>
              <a:ext cx="1019388" cy="868641"/>
              <a:chOff x="0" y="0"/>
              <a:chExt cx="1019386" cy="868639"/>
            </a:xfrm>
          </p:grpSpPr>
          <p:sp>
            <p:nvSpPr>
              <p:cNvPr id="327" name="Oval 16"/>
              <p:cNvSpPr/>
              <p:nvPr/>
            </p:nvSpPr>
            <p:spPr>
              <a:xfrm>
                <a:off x="143833" y="98948"/>
                <a:ext cx="751317" cy="563487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 sz="600"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  <p:sp>
            <p:nvSpPr>
              <p:cNvPr id="328" name="Freeform 5"/>
              <p:cNvSpPr/>
              <p:nvPr/>
            </p:nvSpPr>
            <p:spPr>
              <a:xfrm>
                <a:off x="0" y="-1"/>
                <a:ext cx="1019387" cy="8686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fill="norm" stroke="1" extrusionOk="0">
                    <a:moveTo>
                      <a:pt x="10738" y="0"/>
                    </a:moveTo>
                    <a:cubicBezTo>
                      <a:pt x="16668" y="0"/>
                      <a:pt x="21382" y="4298"/>
                      <a:pt x="21475" y="9600"/>
                    </a:cubicBezTo>
                    <a:cubicBezTo>
                      <a:pt x="21600" y="17247"/>
                      <a:pt x="11112" y="21600"/>
                      <a:pt x="10738" y="21600"/>
                    </a:cubicBezTo>
                    <a:cubicBezTo>
                      <a:pt x="10301" y="21600"/>
                      <a:pt x="0" y="16465"/>
                      <a:pt x="0" y="9600"/>
                    </a:cubicBezTo>
                    <a:cubicBezTo>
                      <a:pt x="0" y="4298"/>
                      <a:pt x="4807" y="0"/>
                      <a:pt x="10738" y="0"/>
                    </a:cubicBezTo>
                    <a:close/>
                    <a:moveTo>
                      <a:pt x="10738" y="2707"/>
                    </a:moveTo>
                    <a:cubicBezTo>
                      <a:pt x="14951" y="2707"/>
                      <a:pt x="18354" y="5777"/>
                      <a:pt x="18354" y="9544"/>
                    </a:cubicBezTo>
                    <a:cubicBezTo>
                      <a:pt x="18354" y="13284"/>
                      <a:pt x="14951" y="16353"/>
                      <a:pt x="10738" y="16353"/>
                    </a:cubicBezTo>
                    <a:cubicBezTo>
                      <a:pt x="6524" y="16353"/>
                      <a:pt x="3121" y="13284"/>
                      <a:pt x="3121" y="9544"/>
                    </a:cubicBezTo>
                    <a:cubicBezTo>
                      <a:pt x="3121" y="5777"/>
                      <a:pt x="6524" y="2707"/>
                      <a:pt x="10738" y="2707"/>
                    </a:cubicBezTo>
                    <a:close/>
                  </a:path>
                </a:pathLst>
              </a:custGeom>
              <a:solidFill>
                <a:srgbClr val="ADB9CA"/>
              </a:solidFill>
              <a:ln w="857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>
                  <a:defRPr sz="600"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</p:grpSp>
        <p:sp>
          <p:nvSpPr>
            <p:cNvPr id="330" name="Shape 199"/>
            <p:cNvSpPr/>
            <p:nvPr/>
          </p:nvSpPr>
          <p:spPr>
            <a:xfrm>
              <a:off x="326425" y="244176"/>
              <a:ext cx="372389" cy="279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8" h="21600" fill="norm" stroke="1" extrusionOk="0">
                  <a:moveTo>
                    <a:pt x="2560" y="18308"/>
                  </a:moveTo>
                  <a:cubicBezTo>
                    <a:pt x="2472" y="18397"/>
                    <a:pt x="2418" y="18520"/>
                    <a:pt x="2418" y="18655"/>
                  </a:cubicBezTo>
                  <a:cubicBezTo>
                    <a:pt x="2418" y="18926"/>
                    <a:pt x="2635" y="19146"/>
                    <a:pt x="2902" y="19146"/>
                  </a:cubicBezTo>
                  <a:cubicBezTo>
                    <a:pt x="3169" y="19146"/>
                    <a:pt x="3385" y="18926"/>
                    <a:pt x="3385" y="18655"/>
                  </a:cubicBezTo>
                  <a:cubicBezTo>
                    <a:pt x="3385" y="18384"/>
                    <a:pt x="3169" y="18164"/>
                    <a:pt x="2902" y="18164"/>
                  </a:cubicBezTo>
                  <a:cubicBezTo>
                    <a:pt x="2768" y="18164"/>
                    <a:pt x="2647" y="18219"/>
                    <a:pt x="2560" y="18308"/>
                  </a:cubicBezTo>
                  <a:moveTo>
                    <a:pt x="20499" y="4279"/>
                  </a:moveTo>
                  <a:lnTo>
                    <a:pt x="20091" y="4692"/>
                  </a:lnTo>
                  <a:lnTo>
                    <a:pt x="20088" y="4688"/>
                  </a:lnTo>
                  <a:lnTo>
                    <a:pt x="17670" y="7143"/>
                  </a:lnTo>
                  <a:lnTo>
                    <a:pt x="17664" y="7137"/>
                  </a:lnTo>
                  <a:cubicBezTo>
                    <a:pt x="17227" y="7580"/>
                    <a:pt x="16624" y="7853"/>
                    <a:pt x="15958" y="7853"/>
                  </a:cubicBezTo>
                  <a:cubicBezTo>
                    <a:pt x="14624" y="7853"/>
                    <a:pt x="13543" y="6755"/>
                    <a:pt x="13543" y="5401"/>
                  </a:cubicBezTo>
                  <a:cubicBezTo>
                    <a:pt x="13543" y="4725"/>
                    <a:pt x="13813" y="4113"/>
                    <a:pt x="14248" y="3670"/>
                  </a:cubicBezTo>
                  <a:lnTo>
                    <a:pt x="13563" y="2975"/>
                  </a:lnTo>
                  <a:cubicBezTo>
                    <a:pt x="12951" y="3596"/>
                    <a:pt x="12571" y="4452"/>
                    <a:pt x="12571" y="5401"/>
                  </a:cubicBezTo>
                  <a:cubicBezTo>
                    <a:pt x="12571" y="7300"/>
                    <a:pt x="14087" y="8840"/>
                    <a:pt x="15958" y="8840"/>
                  </a:cubicBezTo>
                  <a:cubicBezTo>
                    <a:pt x="16893" y="8840"/>
                    <a:pt x="17737" y="8454"/>
                    <a:pt x="18348" y="7832"/>
                  </a:cubicBezTo>
                  <a:lnTo>
                    <a:pt x="18353" y="7837"/>
                  </a:lnTo>
                  <a:lnTo>
                    <a:pt x="20152" y="6011"/>
                  </a:lnTo>
                  <a:cubicBezTo>
                    <a:pt x="20516" y="7368"/>
                    <a:pt x="20343" y="8670"/>
                    <a:pt x="19540" y="9505"/>
                  </a:cubicBezTo>
                  <a:lnTo>
                    <a:pt x="16947" y="12198"/>
                  </a:lnTo>
                  <a:cubicBezTo>
                    <a:pt x="16605" y="12553"/>
                    <a:pt x="16104" y="12766"/>
                    <a:pt x="15610" y="12766"/>
                  </a:cubicBezTo>
                  <a:cubicBezTo>
                    <a:pt x="15590" y="12765"/>
                    <a:pt x="13953" y="12652"/>
                    <a:pt x="12318" y="11611"/>
                  </a:cubicBezTo>
                  <a:lnTo>
                    <a:pt x="12314" y="11620"/>
                  </a:lnTo>
                  <a:cubicBezTo>
                    <a:pt x="12239" y="11572"/>
                    <a:pt x="12155" y="11537"/>
                    <a:pt x="12060" y="11537"/>
                  </a:cubicBezTo>
                  <a:cubicBezTo>
                    <a:pt x="11897" y="11537"/>
                    <a:pt x="11759" y="11625"/>
                    <a:pt x="11671" y="11753"/>
                  </a:cubicBezTo>
                  <a:lnTo>
                    <a:pt x="11654" y="11742"/>
                  </a:lnTo>
                  <a:lnTo>
                    <a:pt x="4270" y="20043"/>
                  </a:lnTo>
                  <a:cubicBezTo>
                    <a:pt x="3919" y="20399"/>
                    <a:pt x="3436" y="20618"/>
                    <a:pt x="2902" y="20618"/>
                  </a:cubicBezTo>
                  <a:cubicBezTo>
                    <a:pt x="1833" y="20618"/>
                    <a:pt x="967" y="19740"/>
                    <a:pt x="967" y="18655"/>
                  </a:cubicBezTo>
                  <a:cubicBezTo>
                    <a:pt x="967" y="18113"/>
                    <a:pt x="1184" y="17622"/>
                    <a:pt x="1534" y="17267"/>
                  </a:cubicBezTo>
                  <a:lnTo>
                    <a:pt x="9684" y="9801"/>
                  </a:lnTo>
                  <a:lnTo>
                    <a:pt x="9671" y="9786"/>
                  </a:lnTo>
                  <a:cubicBezTo>
                    <a:pt x="9796" y="9698"/>
                    <a:pt x="9884" y="9557"/>
                    <a:pt x="9884" y="9389"/>
                  </a:cubicBezTo>
                  <a:cubicBezTo>
                    <a:pt x="9884" y="9283"/>
                    <a:pt x="9844" y="9190"/>
                    <a:pt x="9787" y="9110"/>
                  </a:cubicBezTo>
                  <a:lnTo>
                    <a:pt x="9790" y="9107"/>
                  </a:lnTo>
                  <a:cubicBezTo>
                    <a:pt x="8390" y="7219"/>
                    <a:pt x="8340" y="5816"/>
                    <a:pt x="9546" y="4488"/>
                  </a:cubicBezTo>
                  <a:lnTo>
                    <a:pt x="12130" y="1805"/>
                  </a:lnTo>
                  <a:cubicBezTo>
                    <a:pt x="12785" y="1125"/>
                    <a:pt x="13641" y="982"/>
                    <a:pt x="14244" y="982"/>
                  </a:cubicBezTo>
                  <a:lnTo>
                    <a:pt x="14246" y="982"/>
                  </a:lnTo>
                  <a:cubicBezTo>
                    <a:pt x="14611" y="982"/>
                    <a:pt x="14988" y="1037"/>
                    <a:pt x="15366" y="1136"/>
                  </a:cubicBezTo>
                  <a:lnTo>
                    <a:pt x="13559" y="2970"/>
                  </a:lnTo>
                  <a:lnTo>
                    <a:pt x="14243" y="3664"/>
                  </a:lnTo>
                  <a:lnTo>
                    <a:pt x="16661" y="1210"/>
                  </a:lnTo>
                  <a:lnTo>
                    <a:pt x="16657" y="1206"/>
                  </a:lnTo>
                  <a:lnTo>
                    <a:pt x="17082" y="775"/>
                  </a:lnTo>
                  <a:cubicBezTo>
                    <a:pt x="16139" y="269"/>
                    <a:pt x="15160" y="0"/>
                    <a:pt x="14246" y="0"/>
                  </a:cubicBezTo>
                  <a:lnTo>
                    <a:pt x="14244" y="0"/>
                  </a:lnTo>
                  <a:cubicBezTo>
                    <a:pt x="13167" y="0"/>
                    <a:pt x="12182" y="361"/>
                    <a:pt x="11460" y="1111"/>
                  </a:cubicBezTo>
                  <a:lnTo>
                    <a:pt x="8867" y="3804"/>
                  </a:lnTo>
                  <a:cubicBezTo>
                    <a:pt x="7163" y="5672"/>
                    <a:pt x="7613" y="7584"/>
                    <a:pt x="8769" y="9315"/>
                  </a:cubicBezTo>
                  <a:lnTo>
                    <a:pt x="850" y="16572"/>
                  </a:lnTo>
                  <a:cubicBezTo>
                    <a:pt x="325" y="17106"/>
                    <a:pt x="0" y="17842"/>
                    <a:pt x="0" y="18655"/>
                  </a:cubicBezTo>
                  <a:cubicBezTo>
                    <a:pt x="0" y="20282"/>
                    <a:pt x="1299" y="21600"/>
                    <a:pt x="2902" y="21600"/>
                  </a:cubicBezTo>
                  <a:cubicBezTo>
                    <a:pt x="3703" y="21600"/>
                    <a:pt x="4429" y="21271"/>
                    <a:pt x="4954" y="20738"/>
                  </a:cubicBezTo>
                  <a:lnTo>
                    <a:pt x="12160" y="12652"/>
                  </a:lnTo>
                  <a:cubicBezTo>
                    <a:pt x="13800" y="13590"/>
                    <a:pt x="15363" y="13747"/>
                    <a:pt x="15606" y="13747"/>
                  </a:cubicBezTo>
                  <a:cubicBezTo>
                    <a:pt x="16313" y="13747"/>
                    <a:pt x="17067" y="13463"/>
                    <a:pt x="17617" y="12892"/>
                  </a:cubicBezTo>
                  <a:lnTo>
                    <a:pt x="20209" y="10198"/>
                  </a:lnTo>
                  <a:cubicBezTo>
                    <a:pt x="21560" y="8795"/>
                    <a:pt x="21600" y="6433"/>
                    <a:pt x="20499" y="4279"/>
                  </a:cubicBezTo>
                </a:path>
              </a:pathLst>
            </a:custGeom>
            <a:solidFill>
              <a:srgbClr val="656D78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</p:grpSp>
      <p:grpSp>
        <p:nvGrpSpPr>
          <p:cNvPr id="336" name="Группа 95"/>
          <p:cNvGrpSpPr/>
          <p:nvPr/>
        </p:nvGrpSpPr>
        <p:grpSpPr>
          <a:xfrm>
            <a:off x="7067729" y="2999425"/>
            <a:ext cx="1019386" cy="868640"/>
            <a:chOff x="0" y="-1"/>
            <a:chExt cx="1019385" cy="868639"/>
          </a:xfrm>
        </p:grpSpPr>
        <p:grpSp>
          <p:nvGrpSpPr>
            <p:cNvPr id="334" name="Group 30"/>
            <p:cNvGrpSpPr/>
            <p:nvPr/>
          </p:nvGrpSpPr>
          <p:grpSpPr>
            <a:xfrm>
              <a:off x="-1" y="-2"/>
              <a:ext cx="1019387" cy="868641"/>
              <a:chOff x="0" y="0"/>
              <a:chExt cx="1019385" cy="868639"/>
            </a:xfrm>
          </p:grpSpPr>
          <p:sp>
            <p:nvSpPr>
              <p:cNvPr id="332" name="Oval 19"/>
              <p:cNvSpPr/>
              <p:nvPr/>
            </p:nvSpPr>
            <p:spPr>
              <a:xfrm>
                <a:off x="143832" y="98947"/>
                <a:ext cx="751315" cy="563487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 sz="600"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  <p:sp>
            <p:nvSpPr>
              <p:cNvPr id="333" name="Freeform 5"/>
              <p:cNvSpPr/>
              <p:nvPr/>
            </p:nvSpPr>
            <p:spPr>
              <a:xfrm>
                <a:off x="-1" y="-1"/>
                <a:ext cx="1019387" cy="8686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fill="norm" stroke="1" extrusionOk="0">
                    <a:moveTo>
                      <a:pt x="10738" y="0"/>
                    </a:moveTo>
                    <a:cubicBezTo>
                      <a:pt x="16668" y="0"/>
                      <a:pt x="21382" y="4298"/>
                      <a:pt x="21475" y="9600"/>
                    </a:cubicBezTo>
                    <a:cubicBezTo>
                      <a:pt x="21600" y="17247"/>
                      <a:pt x="11112" y="21600"/>
                      <a:pt x="10738" y="21600"/>
                    </a:cubicBezTo>
                    <a:cubicBezTo>
                      <a:pt x="10301" y="21600"/>
                      <a:pt x="0" y="16465"/>
                      <a:pt x="0" y="9600"/>
                    </a:cubicBezTo>
                    <a:cubicBezTo>
                      <a:pt x="0" y="4298"/>
                      <a:pt x="4807" y="0"/>
                      <a:pt x="10738" y="0"/>
                    </a:cubicBezTo>
                    <a:close/>
                    <a:moveTo>
                      <a:pt x="10738" y="2707"/>
                    </a:moveTo>
                    <a:cubicBezTo>
                      <a:pt x="14951" y="2707"/>
                      <a:pt x="18354" y="5777"/>
                      <a:pt x="18354" y="9544"/>
                    </a:cubicBezTo>
                    <a:cubicBezTo>
                      <a:pt x="18354" y="13284"/>
                      <a:pt x="14951" y="16353"/>
                      <a:pt x="10738" y="16353"/>
                    </a:cubicBezTo>
                    <a:cubicBezTo>
                      <a:pt x="6524" y="16353"/>
                      <a:pt x="3121" y="13284"/>
                      <a:pt x="3121" y="9544"/>
                    </a:cubicBezTo>
                    <a:cubicBezTo>
                      <a:pt x="3121" y="5777"/>
                      <a:pt x="6524" y="2707"/>
                      <a:pt x="10738" y="2707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857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>
                  <a:defRPr sz="600"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</p:grpSp>
        <p:sp>
          <p:nvSpPr>
            <p:cNvPr id="335" name="Shape 185"/>
            <p:cNvSpPr/>
            <p:nvPr/>
          </p:nvSpPr>
          <p:spPr>
            <a:xfrm>
              <a:off x="326406" y="273033"/>
              <a:ext cx="372438" cy="228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618" y="9600"/>
                  </a:moveTo>
                  <a:lnTo>
                    <a:pt x="17673" y="9600"/>
                  </a:lnTo>
                  <a:lnTo>
                    <a:pt x="17673" y="8400"/>
                  </a:lnTo>
                  <a:cubicBezTo>
                    <a:pt x="17673" y="7738"/>
                    <a:pt x="17233" y="7200"/>
                    <a:pt x="16691" y="7200"/>
                  </a:cubicBezTo>
                  <a:lnTo>
                    <a:pt x="14727" y="7200"/>
                  </a:lnTo>
                  <a:cubicBezTo>
                    <a:pt x="14186" y="7200"/>
                    <a:pt x="13745" y="7738"/>
                    <a:pt x="13745" y="8400"/>
                  </a:cubicBezTo>
                  <a:lnTo>
                    <a:pt x="13745" y="9600"/>
                  </a:lnTo>
                  <a:lnTo>
                    <a:pt x="7855" y="9600"/>
                  </a:lnTo>
                  <a:lnTo>
                    <a:pt x="7855" y="8400"/>
                  </a:lnTo>
                  <a:cubicBezTo>
                    <a:pt x="7855" y="7738"/>
                    <a:pt x="7414" y="7200"/>
                    <a:pt x="6873" y="7200"/>
                  </a:cubicBezTo>
                  <a:lnTo>
                    <a:pt x="4909" y="7200"/>
                  </a:lnTo>
                  <a:cubicBezTo>
                    <a:pt x="4367" y="7200"/>
                    <a:pt x="3927" y="7738"/>
                    <a:pt x="3927" y="8400"/>
                  </a:cubicBezTo>
                  <a:lnTo>
                    <a:pt x="3927" y="9600"/>
                  </a:lnTo>
                  <a:lnTo>
                    <a:pt x="982" y="9600"/>
                  </a:lnTo>
                  <a:lnTo>
                    <a:pt x="982" y="3601"/>
                  </a:lnTo>
                  <a:lnTo>
                    <a:pt x="20618" y="3601"/>
                  </a:lnTo>
                  <a:cubicBezTo>
                    <a:pt x="20618" y="3601"/>
                    <a:pt x="20618" y="9600"/>
                    <a:pt x="20618" y="9600"/>
                  </a:cubicBezTo>
                  <a:close/>
                  <a:moveTo>
                    <a:pt x="14727" y="8400"/>
                  </a:moveTo>
                  <a:lnTo>
                    <a:pt x="16691" y="8400"/>
                  </a:lnTo>
                  <a:lnTo>
                    <a:pt x="16691" y="12001"/>
                  </a:lnTo>
                  <a:lnTo>
                    <a:pt x="14727" y="12001"/>
                  </a:lnTo>
                  <a:cubicBezTo>
                    <a:pt x="14727" y="12001"/>
                    <a:pt x="14727" y="8400"/>
                    <a:pt x="14727" y="8400"/>
                  </a:cubicBezTo>
                  <a:close/>
                  <a:moveTo>
                    <a:pt x="4909" y="8400"/>
                  </a:moveTo>
                  <a:lnTo>
                    <a:pt x="6873" y="8400"/>
                  </a:lnTo>
                  <a:lnTo>
                    <a:pt x="6873" y="12001"/>
                  </a:lnTo>
                  <a:lnTo>
                    <a:pt x="4909" y="12001"/>
                  </a:lnTo>
                  <a:cubicBezTo>
                    <a:pt x="4909" y="12001"/>
                    <a:pt x="4909" y="8400"/>
                    <a:pt x="4909" y="8400"/>
                  </a:cubicBezTo>
                  <a:close/>
                  <a:moveTo>
                    <a:pt x="19636" y="20400"/>
                  </a:moveTo>
                  <a:lnTo>
                    <a:pt x="1964" y="20400"/>
                  </a:lnTo>
                  <a:lnTo>
                    <a:pt x="1964" y="10800"/>
                  </a:lnTo>
                  <a:lnTo>
                    <a:pt x="3927" y="10800"/>
                  </a:lnTo>
                  <a:lnTo>
                    <a:pt x="3927" y="12001"/>
                  </a:lnTo>
                  <a:cubicBezTo>
                    <a:pt x="3927" y="12662"/>
                    <a:pt x="4367" y="13200"/>
                    <a:pt x="4909" y="13200"/>
                  </a:cubicBezTo>
                  <a:lnTo>
                    <a:pt x="6873" y="13200"/>
                  </a:lnTo>
                  <a:cubicBezTo>
                    <a:pt x="7414" y="13200"/>
                    <a:pt x="7855" y="12662"/>
                    <a:pt x="7855" y="12001"/>
                  </a:cubicBezTo>
                  <a:lnTo>
                    <a:pt x="7855" y="10800"/>
                  </a:lnTo>
                  <a:lnTo>
                    <a:pt x="13745" y="10800"/>
                  </a:lnTo>
                  <a:lnTo>
                    <a:pt x="13745" y="12001"/>
                  </a:lnTo>
                  <a:cubicBezTo>
                    <a:pt x="13745" y="12662"/>
                    <a:pt x="14186" y="13200"/>
                    <a:pt x="14727" y="13200"/>
                  </a:cubicBezTo>
                  <a:lnTo>
                    <a:pt x="16691" y="13200"/>
                  </a:lnTo>
                  <a:cubicBezTo>
                    <a:pt x="17233" y="13200"/>
                    <a:pt x="17673" y="12662"/>
                    <a:pt x="17673" y="12001"/>
                  </a:cubicBezTo>
                  <a:lnTo>
                    <a:pt x="17673" y="10800"/>
                  </a:lnTo>
                  <a:lnTo>
                    <a:pt x="19636" y="10800"/>
                  </a:lnTo>
                  <a:cubicBezTo>
                    <a:pt x="19636" y="10800"/>
                    <a:pt x="19636" y="20400"/>
                    <a:pt x="19636" y="20400"/>
                  </a:cubicBezTo>
                  <a:close/>
                  <a:moveTo>
                    <a:pt x="8836" y="1200"/>
                  </a:moveTo>
                  <a:lnTo>
                    <a:pt x="12764" y="1200"/>
                  </a:lnTo>
                  <a:cubicBezTo>
                    <a:pt x="13305" y="1200"/>
                    <a:pt x="13745" y="1738"/>
                    <a:pt x="13745" y="2400"/>
                  </a:cubicBezTo>
                  <a:lnTo>
                    <a:pt x="7855" y="2400"/>
                  </a:lnTo>
                  <a:cubicBezTo>
                    <a:pt x="7855" y="1738"/>
                    <a:pt x="8295" y="1200"/>
                    <a:pt x="8836" y="1200"/>
                  </a:cubicBezTo>
                  <a:moveTo>
                    <a:pt x="20618" y="2400"/>
                  </a:moveTo>
                  <a:lnTo>
                    <a:pt x="14727" y="2400"/>
                  </a:lnTo>
                  <a:cubicBezTo>
                    <a:pt x="14727" y="1075"/>
                    <a:pt x="13848" y="0"/>
                    <a:pt x="12764" y="0"/>
                  </a:cubicBezTo>
                  <a:lnTo>
                    <a:pt x="8836" y="0"/>
                  </a:lnTo>
                  <a:cubicBezTo>
                    <a:pt x="7752" y="0"/>
                    <a:pt x="6873" y="1075"/>
                    <a:pt x="6873" y="2400"/>
                  </a:cubicBezTo>
                  <a:lnTo>
                    <a:pt x="982" y="2400"/>
                  </a:lnTo>
                  <a:cubicBezTo>
                    <a:pt x="440" y="2400"/>
                    <a:pt x="0" y="2938"/>
                    <a:pt x="0" y="3601"/>
                  </a:cubicBezTo>
                  <a:lnTo>
                    <a:pt x="0" y="9600"/>
                  </a:lnTo>
                  <a:cubicBezTo>
                    <a:pt x="0" y="10262"/>
                    <a:pt x="440" y="10800"/>
                    <a:pt x="982" y="10800"/>
                  </a:cubicBezTo>
                  <a:lnTo>
                    <a:pt x="982" y="20400"/>
                  </a:lnTo>
                  <a:cubicBezTo>
                    <a:pt x="982" y="21062"/>
                    <a:pt x="1422" y="21600"/>
                    <a:pt x="1964" y="21600"/>
                  </a:cubicBezTo>
                  <a:lnTo>
                    <a:pt x="19636" y="21600"/>
                  </a:lnTo>
                  <a:cubicBezTo>
                    <a:pt x="20178" y="21600"/>
                    <a:pt x="20618" y="21062"/>
                    <a:pt x="20618" y="20400"/>
                  </a:cubicBezTo>
                  <a:lnTo>
                    <a:pt x="20618" y="10800"/>
                  </a:lnTo>
                  <a:cubicBezTo>
                    <a:pt x="21160" y="10800"/>
                    <a:pt x="21600" y="10262"/>
                    <a:pt x="21600" y="9600"/>
                  </a:cubicBezTo>
                  <a:lnTo>
                    <a:pt x="21600" y="3601"/>
                  </a:lnTo>
                  <a:cubicBezTo>
                    <a:pt x="21600" y="2938"/>
                    <a:pt x="21160" y="2400"/>
                    <a:pt x="20618" y="2400"/>
                  </a:cubicBezTo>
                </a:path>
              </a:pathLst>
            </a:custGeom>
            <a:solidFill>
              <a:srgbClr val="656D78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</p:grpSp>
      <p:grpSp>
        <p:nvGrpSpPr>
          <p:cNvPr id="341" name="Группа 99"/>
          <p:cNvGrpSpPr/>
          <p:nvPr/>
        </p:nvGrpSpPr>
        <p:grpSpPr>
          <a:xfrm>
            <a:off x="8355869" y="4856799"/>
            <a:ext cx="1019386" cy="868640"/>
            <a:chOff x="0" y="-1"/>
            <a:chExt cx="1019385" cy="868639"/>
          </a:xfrm>
        </p:grpSpPr>
        <p:grpSp>
          <p:nvGrpSpPr>
            <p:cNvPr id="339" name="Group 30"/>
            <p:cNvGrpSpPr/>
            <p:nvPr/>
          </p:nvGrpSpPr>
          <p:grpSpPr>
            <a:xfrm>
              <a:off x="-1" y="-2"/>
              <a:ext cx="1019387" cy="868641"/>
              <a:chOff x="0" y="0"/>
              <a:chExt cx="1019385" cy="868639"/>
            </a:xfrm>
          </p:grpSpPr>
          <p:sp>
            <p:nvSpPr>
              <p:cNvPr id="337" name="Oval 19"/>
              <p:cNvSpPr/>
              <p:nvPr/>
            </p:nvSpPr>
            <p:spPr>
              <a:xfrm>
                <a:off x="143832" y="98947"/>
                <a:ext cx="751315" cy="563487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 sz="600"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  <p:sp>
            <p:nvSpPr>
              <p:cNvPr id="338" name="Freeform 5"/>
              <p:cNvSpPr/>
              <p:nvPr/>
            </p:nvSpPr>
            <p:spPr>
              <a:xfrm>
                <a:off x="-1" y="-1"/>
                <a:ext cx="1019387" cy="8686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fill="norm" stroke="1" extrusionOk="0">
                    <a:moveTo>
                      <a:pt x="10738" y="0"/>
                    </a:moveTo>
                    <a:cubicBezTo>
                      <a:pt x="16668" y="0"/>
                      <a:pt x="21382" y="4298"/>
                      <a:pt x="21475" y="9600"/>
                    </a:cubicBezTo>
                    <a:cubicBezTo>
                      <a:pt x="21600" y="17247"/>
                      <a:pt x="11112" y="21600"/>
                      <a:pt x="10738" y="21600"/>
                    </a:cubicBezTo>
                    <a:cubicBezTo>
                      <a:pt x="10301" y="21600"/>
                      <a:pt x="0" y="16465"/>
                      <a:pt x="0" y="9600"/>
                    </a:cubicBezTo>
                    <a:cubicBezTo>
                      <a:pt x="0" y="4298"/>
                      <a:pt x="4807" y="0"/>
                      <a:pt x="10738" y="0"/>
                    </a:cubicBezTo>
                    <a:close/>
                    <a:moveTo>
                      <a:pt x="10738" y="2707"/>
                    </a:moveTo>
                    <a:cubicBezTo>
                      <a:pt x="14951" y="2707"/>
                      <a:pt x="18354" y="5777"/>
                      <a:pt x="18354" y="9544"/>
                    </a:cubicBezTo>
                    <a:cubicBezTo>
                      <a:pt x="18354" y="13284"/>
                      <a:pt x="14951" y="16353"/>
                      <a:pt x="10738" y="16353"/>
                    </a:cubicBezTo>
                    <a:cubicBezTo>
                      <a:pt x="6524" y="16353"/>
                      <a:pt x="3121" y="13284"/>
                      <a:pt x="3121" y="9544"/>
                    </a:cubicBezTo>
                    <a:cubicBezTo>
                      <a:pt x="3121" y="5777"/>
                      <a:pt x="6524" y="2707"/>
                      <a:pt x="10738" y="2707"/>
                    </a:cubicBezTo>
                    <a:close/>
                  </a:path>
                </a:pathLst>
              </a:custGeom>
              <a:solidFill>
                <a:srgbClr val="656D78"/>
              </a:solidFill>
              <a:ln w="857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>
                  <a:defRPr sz="600"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</p:grpSp>
        <p:sp>
          <p:nvSpPr>
            <p:cNvPr id="340" name="Shape 386"/>
            <p:cNvSpPr/>
            <p:nvPr/>
          </p:nvSpPr>
          <p:spPr>
            <a:xfrm>
              <a:off x="326406" y="271513"/>
              <a:ext cx="372438" cy="279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rgbClr val="656D78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</p:grpSp>
      <p:grpSp>
        <p:nvGrpSpPr>
          <p:cNvPr id="346" name="Группа 98"/>
          <p:cNvGrpSpPr/>
          <p:nvPr/>
        </p:nvGrpSpPr>
        <p:grpSpPr>
          <a:xfrm>
            <a:off x="5593960" y="4856799"/>
            <a:ext cx="1019387" cy="868640"/>
            <a:chOff x="0" y="-1"/>
            <a:chExt cx="1019386" cy="868639"/>
          </a:xfrm>
        </p:grpSpPr>
        <p:grpSp>
          <p:nvGrpSpPr>
            <p:cNvPr id="344" name="Group 29"/>
            <p:cNvGrpSpPr/>
            <p:nvPr/>
          </p:nvGrpSpPr>
          <p:grpSpPr>
            <a:xfrm>
              <a:off x="-1" y="-2"/>
              <a:ext cx="1019388" cy="868641"/>
              <a:chOff x="0" y="0"/>
              <a:chExt cx="1019386" cy="868639"/>
            </a:xfrm>
          </p:grpSpPr>
          <p:sp>
            <p:nvSpPr>
              <p:cNvPr id="342" name="Oval 16"/>
              <p:cNvSpPr/>
              <p:nvPr/>
            </p:nvSpPr>
            <p:spPr>
              <a:xfrm>
                <a:off x="143833" y="98948"/>
                <a:ext cx="751317" cy="563487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 sz="600"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  <p:sp>
            <p:nvSpPr>
              <p:cNvPr id="343" name="Freeform 5"/>
              <p:cNvSpPr/>
              <p:nvPr/>
            </p:nvSpPr>
            <p:spPr>
              <a:xfrm>
                <a:off x="0" y="-1"/>
                <a:ext cx="1019387" cy="8686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fill="norm" stroke="1" extrusionOk="0">
                    <a:moveTo>
                      <a:pt x="10738" y="0"/>
                    </a:moveTo>
                    <a:cubicBezTo>
                      <a:pt x="16668" y="0"/>
                      <a:pt x="21382" y="4298"/>
                      <a:pt x="21475" y="9600"/>
                    </a:cubicBezTo>
                    <a:cubicBezTo>
                      <a:pt x="21600" y="17247"/>
                      <a:pt x="11112" y="21600"/>
                      <a:pt x="10738" y="21600"/>
                    </a:cubicBezTo>
                    <a:cubicBezTo>
                      <a:pt x="10301" y="21600"/>
                      <a:pt x="0" y="16465"/>
                      <a:pt x="0" y="9600"/>
                    </a:cubicBezTo>
                    <a:cubicBezTo>
                      <a:pt x="0" y="4298"/>
                      <a:pt x="4807" y="0"/>
                      <a:pt x="10738" y="0"/>
                    </a:cubicBezTo>
                    <a:close/>
                    <a:moveTo>
                      <a:pt x="10738" y="2707"/>
                    </a:moveTo>
                    <a:cubicBezTo>
                      <a:pt x="14951" y="2707"/>
                      <a:pt x="18354" y="5777"/>
                      <a:pt x="18354" y="9544"/>
                    </a:cubicBezTo>
                    <a:cubicBezTo>
                      <a:pt x="18354" y="13284"/>
                      <a:pt x="14951" y="16353"/>
                      <a:pt x="10738" y="16353"/>
                    </a:cubicBezTo>
                    <a:cubicBezTo>
                      <a:pt x="6524" y="16353"/>
                      <a:pt x="3121" y="13284"/>
                      <a:pt x="3121" y="9544"/>
                    </a:cubicBezTo>
                    <a:cubicBezTo>
                      <a:pt x="3121" y="5777"/>
                      <a:pt x="6524" y="2707"/>
                      <a:pt x="10738" y="270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57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>
                  <a:defRPr sz="600"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</p:grpSp>
        <p:sp>
          <p:nvSpPr>
            <p:cNvPr id="345" name="Shape 205"/>
            <p:cNvSpPr/>
            <p:nvPr/>
          </p:nvSpPr>
          <p:spPr>
            <a:xfrm>
              <a:off x="327112" y="241025"/>
              <a:ext cx="372439" cy="279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982" y="6873"/>
                  </a:moveTo>
                  <a:lnTo>
                    <a:pt x="20618" y="6873"/>
                  </a:lnTo>
                  <a:lnTo>
                    <a:pt x="20618" y="7855"/>
                  </a:lnTo>
                  <a:lnTo>
                    <a:pt x="982" y="7855"/>
                  </a:lnTo>
                  <a:cubicBezTo>
                    <a:pt x="982" y="7855"/>
                    <a:pt x="982" y="6873"/>
                    <a:pt x="982" y="6873"/>
                  </a:cubicBezTo>
                  <a:close/>
                  <a:moveTo>
                    <a:pt x="16691" y="8836"/>
                  </a:moveTo>
                  <a:lnTo>
                    <a:pt x="18655" y="8836"/>
                  </a:lnTo>
                  <a:lnTo>
                    <a:pt x="18655" y="17673"/>
                  </a:lnTo>
                  <a:lnTo>
                    <a:pt x="16691" y="17673"/>
                  </a:lnTo>
                  <a:cubicBezTo>
                    <a:pt x="16691" y="17673"/>
                    <a:pt x="16691" y="8836"/>
                    <a:pt x="16691" y="8836"/>
                  </a:cubicBezTo>
                  <a:close/>
                  <a:moveTo>
                    <a:pt x="13745" y="8836"/>
                  </a:moveTo>
                  <a:lnTo>
                    <a:pt x="15709" y="8836"/>
                  </a:lnTo>
                  <a:lnTo>
                    <a:pt x="15709" y="17673"/>
                  </a:lnTo>
                  <a:lnTo>
                    <a:pt x="13745" y="17673"/>
                  </a:lnTo>
                  <a:cubicBezTo>
                    <a:pt x="13745" y="17673"/>
                    <a:pt x="13745" y="8836"/>
                    <a:pt x="13745" y="8836"/>
                  </a:cubicBezTo>
                  <a:close/>
                  <a:moveTo>
                    <a:pt x="8836" y="8836"/>
                  </a:moveTo>
                  <a:lnTo>
                    <a:pt x="12764" y="8836"/>
                  </a:lnTo>
                  <a:lnTo>
                    <a:pt x="12764" y="17673"/>
                  </a:lnTo>
                  <a:lnTo>
                    <a:pt x="8836" y="17673"/>
                  </a:lnTo>
                  <a:cubicBezTo>
                    <a:pt x="8836" y="17673"/>
                    <a:pt x="8836" y="8836"/>
                    <a:pt x="8836" y="8836"/>
                  </a:cubicBezTo>
                  <a:close/>
                  <a:moveTo>
                    <a:pt x="5891" y="8836"/>
                  </a:moveTo>
                  <a:lnTo>
                    <a:pt x="7855" y="8836"/>
                  </a:lnTo>
                  <a:lnTo>
                    <a:pt x="7855" y="17673"/>
                  </a:lnTo>
                  <a:lnTo>
                    <a:pt x="5891" y="17673"/>
                  </a:lnTo>
                  <a:cubicBezTo>
                    <a:pt x="5891" y="17673"/>
                    <a:pt x="5891" y="8836"/>
                    <a:pt x="5891" y="8836"/>
                  </a:cubicBezTo>
                  <a:close/>
                  <a:moveTo>
                    <a:pt x="2945" y="8836"/>
                  </a:moveTo>
                  <a:lnTo>
                    <a:pt x="4909" y="8836"/>
                  </a:lnTo>
                  <a:lnTo>
                    <a:pt x="4909" y="17673"/>
                  </a:lnTo>
                  <a:lnTo>
                    <a:pt x="2945" y="17673"/>
                  </a:lnTo>
                  <a:cubicBezTo>
                    <a:pt x="2945" y="17673"/>
                    <a:pt x="2945" y="8836"/>
                    <a:pt x="2945" y="8836"/>
                  </a:cubicBezTo>
                  <a:close/>
                  <a:moveTo>
                    <a:pt x="19773" y="18655"/>
                  </a:moveTo>
                  <a:lnTo>
                    <a:pt x="20428" y="20618"/>
                  </a:lnTo>
                  <a:lnTo>
                    <a:pt x="1172" y="20618"/>
                  </a:lnTo>
                  <a:lnTo>
                    <a:pt x="1827" y="18655"/>
                  </a:lnTo>
                  <a:cubicBezTo>
                    <a:pt x="1827" y="18655"/>
                    <a:pt x="19773" y="18655"/>
                    <a:pt x="19773" y="18655"/>
                  </a:cubicBezTo>
                  <a:close/>
                  <a:moveTo>
                    <a:pt x="10800" y="1056"/>
                  </a:moveTo>
                  <a:lnTo>
                    <a:pt x="19261" y="5891"/>
                  </a:lnTo>
                  <a:lnTo>
                    <a:pt x="2339" y="5891"/>
                  </a:lnTo>
                  <a:cubicBezTo>
                    <a:pt x="2339" y="5891"/>
                    <a:pt x="10800" y="1056"/>
                    <a:pt x="10800" y="1056"/>
                  </a:cubicBezTo>
                  <a:close/>
                  <a:moveTo>
                    <a:pt x="21109" y="8836"/>
                  </a:moveTo>
                  <a:cubicBezTo>
                    <a:pt x="21380" y="8836"/>
                    <a:pt x="21600" y="8617"/>
                    <a:pt x="21600" y="8345"/>
                  </a:cubicBezTo>
                  <a:lnTo>
                    <a:pt x="21600" y="6382"/>
                  </a:lnTo>
                  <a:cubicBezTo>
                    <a:pt x="21600" y="6200"/>
                    <a:pt x="21496" y="6047"/>
                    <a:pt x="21349" y="5963"/>
                  </a:cubicBezTo>
                  <a:lnTo>
                    <a:pt x="21353" y="5956"/>
                  </a:lnTo>
                  <a:lnTo>
                    <a:pt x="11044" y="65"/>
                  </a:lnTo>
                  <a:lnTo>
                    <a:pt x="11040" y="72"/>
                  </a:lnTo>
                  <a:cubicBezTo>
                    <a:pt x="10968" y="30"/>
                    <a:pt x="10889" y="0"/>
                    <a:pt x="10800" y="0"/>
                  </a:cubicBezTo>
                  <a:cubicBezTo>
                    <a:pt x="10711" y="0"/>
                    <a:pt x="10632" y="30"/>
                    <a:pt x="10560" y="72"/>
                  </a:cubicBezTo>
                  <a:lnTo>
                    <a:pt x="10556" y="65"/>
                  </a:lnTo>
                  <a:lnTo>
                    <a:pt x="247" y="5956"/>
                  </a:lnTo>
                  <a:lnTo>
                    <a:pt x="251" y="5963"/>
                  </a:lnTo>
                  <a:cubicBezTo>
                    <a:pt x="104" y="6047"/>
                    <a:pt x="0" y="6200"/>
                    <a:pt x="0" y="6382"/>
                  </a:cubicBezTo>
                  <a:lnTo>
                    <a:pt x="0" y="8345"/>
                  </a:lnTo>
                  <a:cubicBezTo>
                    <a:pt x="0" y="8617"/>
                    <a:pt x="220" y="8836"/>
                    <a:pt x="491" y="8836"/>
                  </a:cubicBezTo>
                  <a:lnTo>
                    <a:pt x="1964" y="8836"/>
                  </a:lnTo>
                  <a:lnTo>
                    <a:pt x="1964" y="17673"/>
                  </a:lnTo>
                  <a:lnTo>
                    <a:pt x="1473" y="17673"/>
                  </a:lnTo>
                  <a:cubicBezTo>
                    <a:pt x="1256" y="17673"/>
                    <a:pt x="1078" y="17816"/>
                    <a:pt x="1013" y="18010"/>
                  </a:cubicBezTo>
                  <a:lnTo>
                    <a:pt x="1007" y="18009"/>
                  </a:lnTo>
                  <a:lnTo>
                    <a:pt x="25" y="20954"/>
                  </a:lnTo>
                  <a:lnTo>
                    <a:pt x="31" y="20955"/>
                  </a:lnTo>
                  <a:cubicBezTo>
                    <a:pt x="14" y="21005"/>
                    <a:pt x="0" y="21055"/>
                    <a:pt x="0" y="21109"/>
                  </a:cubicBezTo>
                  <a:cubicBezTo>
                    <a:pt x="0" y="21381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381"/>
                    <a:pt x="21600" y="21109"/>
                  </a:cubicBezTo>
                  <a:cubicBezTo>
                    <a:pt x="21600" y="21055"/>
                    <a:pt x="21586" y="21005"/>
                    <a:pt x="21569" y="20955"/>
                  </a:cubicBezTo>
                  <a:lnTo>
                    <a:pt x="21575" y="20954"/>
                  </a:lnTo>
                  <a:lnTo>
                    <a:pt x="20593" y="18009"/>
                  </a:lnTo>
                  <a:lnTo>
                    <a:pt x="20587" y="18010"/>
                  </a:lnTo>
                  <a:cubicBezTo>
                    <a:pt x="20522" y="17816"/>
                    <a:pt x="20344" y="17673"/>
                    <a:pt x="20127" y="17673"/>
                  </a:cubicBezTo>
                  <a:lnTo>
                    <a:pt x="19636" y="17673"/>
                  </a:lnTo>
                  <a:lnTo>
                    <a:pt x="19636" y="8836"/>
                  </a:lnTo>
                  <a:cubicBezTo>
                    <a:pt x="19636" y="8836"/>
                    <a:pt x="21109" y="8836"/>
                    <a:pt x="21109" y="8836"/>
                  </a:cubicBezTo>
                  <a:close/>
                </a:path>
              </a:pathLst>
            </a:custGeom>
            <a:solidFill>
              <a:srgbClr val="656D78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</p:grpSp>
      <p:grpSp>
        <p:nvGrpSpPr>
          <p:cNvPr id="351" name="Группа 97"/>
          <p:cNvGrpSpPr/>
          <p:nvPr/>
        </p:nvGrpSpPr>
        <p:grpSpPr>
          <a:xfrm>
            <a:off x="2832049" y="4856799"/>
            <a:ext cx="1019386" cy="868640"/>
            <a:chOff x="0" y="-1"/>
            <a:chExt cx="1019385" cy="868639"/>
          </a:xfrm>
        </p:grpSpPr>
        <p:grpSp>
          <p:nvGrpSpPr>
            <p:cNvPr id="349" name="Group 28"/>
            <p:cNvGrpSpPr/>
            <p:nvPr/>
          </p:nvGrpSpPr>
          <p:grpSpPr>
            <a:xfrm>
              <a:off x="-1" y="-2"/>
              <a:ext cx="1019387" cy="868641"/>
              <a:chOff x="0" y="0"/>
              <a:chExt cx="1019385" cy="868639"/>
            </a:xfrm>
          </p:grpSpPr>
          <p:sp>
            <p:nvSpPr>
              <p:cNvPr id="347" name="Oval 9"/>
              <p:cNvSpPr/>
              <p:nvPr/>
            </p:nvSpPr>
            <p:spPr>
              <a:xfrm>
                <a:off x="143832" y="98947"/>
                <a:ext cx="751315" cy="563487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 sz="600"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  <p:sp>
            <p:nvSpPr>
              <p:cNvPr id="348" name="Freeform 5"/>
              <p:cNvSpPr/>
              <p:nvPr/>
            </p:nvSpPr>
            <p:spPr>
              <a:xfrm>
                <a:off x="-1" y="-1"/>
                <a:ext cx="1019387" cy="8686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fill="norm" stroke="1" extrusionOk="0">
                    <a:moveTo>
                      <a:pt x="10738" y="0"/>
                    </a:moveTo>
                    <a:cubicBezTo>
                      <a:pt x="16668" y="0"/>
                      <a:pt x="21382" y="4298"/>
                      <a:pt x="21475" y="9600"/>
                    </a:cubicBezTo>
                    <a:cubicBezTo>
                      <a:pt x="21600" y="17247"/>
                      <a:pt x="11112" y="21600"/>
                      <a:pt x="10738" y="21600"/>
                    </a:cubicBezTo>
                    <a:cubicBezTo>
                      <a:pt x="10301" y="21600"/>
                      <a:pt x="0" y="16465"/>
                      <a:pt x="0" y="9600"/>
                    </a:cubicBezTo>
                    <a:cubicBezTo>
                      <a:pt x="0" y="4298"/>
                      <a:pt x="4807" y="0"/>
                      <a:pt x="10738" y="0"/>
                    </a:cubicBezTo>
                    <a:close/>
                    <a:moveTo>
                      <a:pt x="10738" y="2707"/>
                    </a:moveTo>
                    <a:cubicBezTo>
                      <a:pt x="14951" y="2707"/>
                      <a:pt x="18354" y="5777"/>
                      <a:pt x="18354" y="9544"/>
                    </a:cubicBezTo>
                    <a:cubicBezTo>
                      <a:pt x="18354" y="13284"/>
                      <a:pt x="14951" y="16353"/>
                      <a:pt x="10738" y="16353"/>
                    </a:cubicBezTo>
                    <a:cubicBezTo>
                      <a:pt x="6524" y="16353"/>
                      <a:pt x="3121" y="13284"/>
                      <a:pt x="3121" y="9544"/>
                    </a:cubicBezTo>
                    <a:cubicBezTo>
                      <a:pt x="3121" y="5777"/>
                      <a:pt x="6524" y="2707"/>
                      <a:pt x="10738" y="2707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857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>
                  <a:defRPr sz="600"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</p:grpSp>
        <p:sp>
          <p:nvSpPr>
            <p:cNvPr id="350" name="Shape 204"/>
            <p:cNvSpPr/>
            <p:nvPr/>
          </p:nvSpPr>
          <p:spPr>
            <a:xfrm>
              <a:off x="326406" y="241025"/>
              <a:ext cx="372438" cy="279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7364" y="13255"/>
                  </a:moveTo>
                  <a:lnTo>
                    <a:pt x="5400" y="13255"/>
                  </a:lnTo>
                  <a:lnTo>
                    <a:pt x="5400" y="15218"/>
                  </a:lnTo>
                  <a:lnTo>
                    <a:pt x="7364" y="15218"/>
                  </a:lnTo>
                  <a:cubicBezTo>
                    <a:pt x="7364" y="15218"/>
                    <a:pt x="7364" y="13255"/>
                    <a:pt x="7364" y="13255"/>
                  </a:cubicBezTo>
                  <a:close/>
                  <a:moveTo>
                    <a:pt x="7364" y="16691"/>
                  </a:moveTo>
                  <a:lnTo>
                    <a:pt x="5400" y="16691"/>
                  </a:lnTo>
                  <a:lnTo>
                    <a:pt x="5400" y="18655"/>
                  </a:lnTo>
                  <a:lnTo>
                    <a:pt x="7364" y="18655"/>
                  </a:lnTo>
                  <a:cubicBezTo>
                    <a:pt x="7364" y="18655"/>
                    <a:pt x="7364" y="16691"/>
                    <a:pt x="7364" y="16691"/>
                  </a:cubicBezTo>
                  <a:close/>
                  <a:moveTo>
                    <a:pt x="7364" y="9818"/>
                  </a:moveTo>
                  <a:lnTo>
                    <a:pt x="5400" y="9818"/>
                  </a:lnTo>
                  <a:lnTo>
                    <a:pt x="5400" y="11782"/>
                  </a:lnTo>
                  <a:lnTo>
                    <a:pt x="7364" y="11782"/>
                  </a:lnTo>
                  <a:cubicBezTo>
                    <a:pt x="7364" y="11782"/>
                    <a:pt x="7364" y="9818"/>
                    <a:pt x="7364" y="9818"/>
                  </a:cubicBezTo>
                  <a:close/>
                  <a:moveTo>
                    <a:pt x="4418" y="16691"/>
                  </a:moveTo>
                  <a:lnTo>
                    <a:pt x="2455" y="16691"/>
                  </a:lnTo>
                  <a:lnTo>
                    <a:pt x="2455" y="18655"/>
                  </a:lnTo>
                  <a:lnTo>
                    <a:pt x="4418" y="18655"/>
                  </a:lnTo>
                  <a:cubicBezTo>
                    <a:pt x="4418" y="18655"/>
                    <a:pt x="4418" y="16691"/>
                    <a:pt x="4418" y="16691"/>
                  </a:cubicBezTo>
                  <a:close/>
                  <a:moveTo>
                    <a:pt x="20618" y="6873"/>
                  </a:moveTo>
                  <a:lnTo>
                    <a:pt x="982" y="6873"/>
                  </a:lnTo>
                  <a:lnTo>
                    <a:pt x="982" y="3928"/>
                  </a:lnTo>
                  <a:cubicBezTo>
                    <a:pt x="982" y="3385"/>
                    <a:pt x="1422" y="2945"/>
                    <a:pt x="1964" y="2945"/>
                  </a:cubicBezTo>
                  <a:lnTo>
                    <a:pt x="3927" y="2945"/>
                  </a:lnTo>
                  <a:lnTo>
                    <a:pt x="3927" y="4418"/>
                  </a:lnTo>
                  <a:cubicBezTo>
                    <a:pt x="3927" y="4690"/>
                    <a:pt x="4147" y="4909"/>
                    <a:pt x="4418" y="4909"/>
                  </a:cubicBezTo>
                  <a:cubicBezTo>
                    <a:pt x="4690" y="4909"/>
                    <a:pt x="4909" y="4690"/>
                    <a:pt x="4909" y="4418"/>
                  </a:cubicBezTo>
                  <a:lnTo>
                    <a:pt x="4909" y="2945"/>
                  </a:lnTo>
                  <a:lnTo>
                    <a:pt x="16691" y="2945"/>
                  </a:lnTo>
                  <a:lnTo>
                    <a:pt x="16691" y="4418"/>
                  </a:lnTo>
                  <a:cubicBezTo>
                    <a:pt x="16691" y="4690"/>
                    <a:pt x="16910" y="4909"/>
                    <a:pt x="17182" y="4909"/>
                  </a:cubicBezTo>
                  <a:cubicBezTo>
                    <a:pt x="17453" y="4909"/>
                    <a:pt x="17673" y="4690"/>
                    <a:pt x="17673" y="4418"/>
                  </a:cubicBezTo>
                  <a:lnTo>
                    <a:pt x="17673" y="2945"/>
                  </a:lnTo>
                  <a:lnTo>
                    <a:pt x="19636" y="2945"/>
                  </a:lnTo>
                  <a:cubicBezTo>
                    <a:pt x="20178" y="2945"/>
                    <a:pt x="20618" y="3385"/>
                    <a:pt x="20618" y="3928"/>
                  </a:cubicBezTo>
                  <a:cubicBezTo>
                    <a:pt x="20618" y="3928"/>
                    <a:pt x="20618" y="6873"/>
                    <a:pt x="20618" y="6873"/>
                  </a:cubicBezTo>
                  <a:close/>
                  <a:moveTo>
                    <a:pt x="20618" y="19636"/>
                  </a:moveTo>
                  <a:cubicBezTo>
                    <a:pt x="20618" y="20178"/>
                    <a:pt x="20178" y="20618"/>
                    <a:pt x="19636" y="20618"/>
                  </a:cubicBezTo>
                  <a:lnTo>
                    <a:pt x="1964" y="20618"/>
                  </a:lnTo>
                  <a:cubicBezTo>
                    <a:pt x="1422" y="20618"/>
                    <a:pt x="982" y="20178"/>
                    <a:pt x="982" y="19636"/>
                  </a:cubicBezTo>
                  <a:lnTo>
                    <a:pt x="982" y="7855"/>
                  </a:lnTo>
                  <a:lnTo>
                    <a:pt x="20618" y="7855"/>
                  </a:lnTo>
                  <a:cubicBezTo>
                    <a:pt x="20618" y="7855"/>
                    <a:pt x="20618" y="19636"/>
                    <a:pt x="20618" y="19636"/>
                  </a:cubicBezTo>
                  <a:close/>
                  <a:moveTo>
                    <a:pt x="19636" y="1964"/>
                  </a:moveTo>
                  <a:lnTo>
                    <a:pt x="17673" y="1964"/>
                  </a:lnTo>
                  <a:lnTo>
                    <a:pt x="17673" y="491"/>
                  </a:lnTo>
                  <a:cubicBezTo>
                    <a:pt x="17673" y="220"/>
                    <a:pt x="17453" y="0"/>
                    <a:pt x="17182" y="0"/>
                  </a:cubicBezTo>
                  <a:cubicBezTo>
                    <a:pt x="16910" y="0"/>
                    <a:pt x="16691" y="220"/>
                    <a:pt x="16691" y="491"/>
                  </a:cubicBezTo>
                  <a:lnTo>
                    <a:pt x="16691" y="1964"/>
                  </a:lnTo>
                  <a:lnTo>
                    <a:pt x="4909" y="1964"/>
                  </a:lnTo>
                  <a:lnTo>
                    <a:pt x="4909" y="491"/>
                  </a:lnTo>
                  <a:cubicBezTo>
                    <a:pt x="4909" y="220"/>
                    <a:pt x="4690" y="0"/>
                    <a:pt x="4418" y="0"/>
                  </a:cubicBezTo>
                  <a:cubicBezTo>
                    <a:pt x="4147" y="0"/>
                    <a:pt x="3927" y="220"/>
                    <a:pt x="3927" y="491"/>
                  </a:cubicBezTo>
                  <a:lnTo>
                    <a:pt x="3927" y="1964"/>
                  </a:lnTo>
                  <a:lnTo>
                    <a:pt x="1964" y="1964"/>
                  </a:lnTo>
                  <a:cubicBezTo>
                    <a:pt x="879" y="1964"/>
                    <a:pt x="0" y="2843"/>
                    <a:pt x="0" y="3928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3928"/>
                  </a:lnTo>
                  <a:cubicBezTo>
                    <a:pt x="21600" y="2843"/>
                    <a:pt x="20721" y="1964"/>
                    <a:pt x="19636" y="1964"/>
                  </a:cubicBezTo>
                  <a:moveTo>
                    <a:pt x="4418" y="9818"/>
                  </a:moveTo>
                  <a:lnTo>
                    <a:pt x="2455" y="9818"/>
                  </a:lnTo>
                  <a:lnTo>
                    <a:pt x="2455" y="11782"/>
                  </a:lnTo>
                  <a:lnTo>
                    <a:pt x="4418" y="11782"/>
                  </a:lnTo>
                  <a:cubicBezTo>
                    <a:pt x="4418" y="11782"/>
                    <a:pt x="4418" y="9818"/>
                    <a:pt x="4418" y="9818"/>
                  </a:cubicBezTo>
                  <a:close/>
                  <a:moveTo>
                    <a:pt x="4418" y="13255"/>
                  </a:moveTo>
                  <a:lnTo>
                    <a:pt x="2455" y="13255"/>
                  </a:lnTo>
                  <a:lnTo>
                    <a:pt x="2455" y="15218"/>
                  </a:lnTo>
                  <a:lnTo>
                    <a:pt x="4418" y="15218"/>
                  </a:lnTo>
                  <a:cubicBezTo>
                    <a:pt x="4418" y="15218"/>
                    <a:pt x="4418" y="13255"/>
                    <a:pt x="4418" y="13255"/>
                  </a:cubicBezTo>
                  <a:close/>
                  <a:moveTo>
                    <a:pt x="10309" y="16691"/>
                  </a:moveTo>
                  <a:lnTo>
                    <a:pt x="8345" y="16691"/>
                  </a:lnTo>
                  <a:lnTo>
                    <a:pt x="8345" y="18655"/>
                  </a:lnTo>
                  <a:lnTo>
                    <a:pt x="10309" y="18655"/>
                  </a:lnTo>
                  <a:cubicBezTo>
                    <a:pt x="10309" y="18655"/>
                    <a:pt x="10309" y="16691"/>
                    <a:pt x="10309" y="16691"/>
                  </a:cubicBezTo>
                  <a:close/>
                  <a:moveTo>
                    <a:pt x="10309" y="9818"/>
                  </a:moveTo>
                  <a:lnTo>
                    <a:pt x="8345" y="9818"/>
                  </a:lnTo>
                  <a:lnTo>
                    <a:pt x="8345" y="11782"/>
                  </a:lnTo>
                  <a:lnTo>
                    <a:pt x="10309" y="11782"/>
                  </a:lnTo>
                  <a:cubicBezTo>
                    <a:pt x="10309" y="11782"/>
                    <a:pt x="10309" y="9818"/>
                    <a:pt x="10309" y="9818"/>
                  </a:cubicBezTo>
                  <a:close/>
                  <a:moveTo>
                    <a:pt x="10309" y="13255"/>
                  </a:moveTo>
                  <a:lnTo>
                    <a:pt x="8345" y="13255"/>
                  </a:lnTo>
                  <a:lnTo>
                    <a:pt x="8345" y="15218"/>
                  </a:lnTo>
                  <a:lnTo>
                    <a:pt x="10309" y="15218"/>
                  </a:lnTo>
                  <a:cubicBezTo>
                    <a:pt x="10309" y="15218"/>
                    <a:pt x="10309" y="13255"/>
                    <a:pt x="10309" y="13255"/>
                  </a:cubicBezTo>
                  <a:close/>
                  <a:moveTo>
                    <a:pt x="19145" y="13255"/>
                  </a:moveTo>
                  <a:lnTo>
                    <a:pt x="17182" y="13255"/>
                  </a:lnTo>
                  <a:lnTo>
                    <a:pt x="17182" y="15218"/>
                  </a:lnTo>
                  <a:lnTo>
                    <a:pt x="19145" y="15218"/>
                  </a:lnTo>
                  <a:cubicBezTo>
                    <a:pt x="19145" y="15218"/>
                    <a:pt x="19145" y="13255"/>
                    <a:pt x="19145" y="13255"/>
                  </a:cubicBezTo>
                  <a:close/>
                  <a:moveTo>
                    <a:pt x="16200" y="13255"/>
                  </a:moveTo>
                  <a:lnTo>
                    <a:pt x="14236" y="13255"/>
                  </a:lnTo>
                  <a:lnTo>
                    <a:pt x="14236" y="15218"/>
                  </a:lnTo>
                  <a:lnTo>
                    <a:pt x="16200" y="15218"/>
                  </a:lnTo>
                  <a:cubicBezTo>
                    <a:pt x="16200" y="15218"/>
                    <a:pt x="16200" y="13255"/>
                    <a:pt x="16200" y="13255"/>
                  </a:cubicBezTo>
                  <a:close/>
                  <a:moveTo>
                    <a:pt x="19145" y="9818"/>
                  </a:moveTo>
                  <a:lnTo>
                    <a:pt x="17182" y="9818"/>
                  </a:lnTo>
                  <a:lnTo>
                    <a:pt x="17182" y="11782"/>
                  </a:lnTo>
                  <a:lnTo>
                    <a:pt x="19145" y="11782"/>
                  </a:lnTo>
                  <a:cubicBezTo>
                    <a:pt x="19145" y="11782"/>
                    <a:pt x="19145" y="9818"/>
                    <a:pt x="19145" y="9818"/>
                  </a:cubicBezTo>
                  <a:close/>
                  <a:moveTo>
                    <a:pt x="16200" y="9818"/>
                  </a:moveTo>
                  <a:lnTo>
                    <a:pt x="14236" y="9818"/>
                  </a:lnTo>
                  <a:lnTo>
                    <a:pt x="14236" y="11782"/>
                  </a:lnTo>
                  <a:lnTo>
                    <a:pt x="16200" y="11782"/>
                  </a:lnTo>
                  <a:cubicBezTo>
                    <a:pt x="16200" y="11782"/>
                    <a:pt x="16200" y="9818"/>
                    <a:pt x="16200" y="9818"/>
                  </a:cubicBezTo>
                  <a:close/>
                  <a:moveTo>
                    <a:pt x="13255" y="16691"/>
                  </a:moveTo>
                  <a:lnTo>
                    <a:pt x="11291" y="16691"/>
                  </a:lnTo>
                  <a:lnTo>
                    <a:pt x="11291" y="18655"/>
                  </a:lnTo>
                  <a:lnTo>
                    <a:pt x="13255" y="18655"/>
                  </a:lnTo>
                  <a:cubicBezTo>
                    <a:pt x="13255" y="18655"/>
                    <a:pt x="13255" y="16691"/>
                    <a:pt x="13255" y="16691"/>
                  </a:cubicBezTo>
                  <a:close/>
                  <a:moveTo>
                    <a:pt x="13255" y="9818"/>
                  </a:moveTo>
                  <a:lnTo>
                    <a:pt x="11291" y="9818"/>
                  </a:lnTo>
                  <a:lnTo>
                    <a:pt x="11291" y="11782"/>
                  </a:lnTo>
                  <a:lnTo>
                    <a:pt x="13255" y="11782"/>
                  </a:lnTo>
                  <a:cubicBezTo>
                    <a:pt x="13255" y="11782"/>
                    <a:pt x="13255" y="9818"/>
                    <a:pt x="13255" y="9818"/>
                  </a:cubicBezTo>
                  <a:close/>
                  <a:moveTo>
                    <a:pt x="13255" y="13255"/>
                  </a:moveTo>
                  <a:lnTo>
                    <a:pt x="11291" y="13255"/>
                  </a:lnTo>
                  <a:lnTo>
                    <a:pt x="11291" y="15218"/>
                  </a:lnTo>
                  <a:lnTo>
                    <a:pt x="13255" y="15218"/>
                  </a:lnTo>
                  <a:cubicBezTo>
                    <a:pt x="13255" y="15218"/>
                    <a:pt x="13255" y="13255"/>
                    <a:pt x="13255" y="13255"/>
                  </a:cubicBezTo>
                  <a:close/>
                </a:path>
              </a:pathLst>
            </a:custGeom>
            <a:solidFill>
              <a:srgbClr val="656D78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</p:grpSp>
      <p:grpSp>
        <p:nvGrpSpPr>
          <p:cNvPr id="356" name="Группа 96"/>
          <p:cNvGrpSpPr/>
          <p:nvPr/>
        </p:nvGrpSpPr>
        <p:grpSpPr>
          <a:xfrm>
            <a:off x="9965111" y="2999425"/>
            <a:ext cx="1019387" cy="868640"/>
            <a:chOff x="0" y="-1"/>
            <a:chExt cx="1019385" cy="868639"/>
          </a:xfrm>
        </p:grpSpPr>
        <p:grpSp>
          <p:nvGrpSpPr>
            <p:cNvPr id="354" name="Group 31"/>
            <p:cNvGrpSpPr/>
            <p:nvPr/>
          </p:nvGrpSpPr>
          <p:grpSpPr>
            <a:xfrm>
              <a:off x="-1" y="-2"/>
              <a:ext cx="1019387" cy="868641"/>
              <a:chOff x="0" y="0"/>
              <a:chExt cx="1019385" cy="868639"/>
            </a:xfrm>
          </p:grpSpPr>
          <p:sp>
            <p:nvSpPr>
              <p:cNvPr id="352" name="Oval 22"/>
              <p:cNvSpPr/>
              <p:nvPr/>
            </p:nvSpPr>
            <p:spPr>
              <a:xfrm>
                <a:off x="143832" y="98947"/>
                <a:ext cx="751315" cy="563487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 sz="600"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  <p:sp>
            <p:nvSpPr>
              <p:cNvPr id="353" name="Freeform 5"/>
              <p:cNvSpPr/>
              <p:nvPr/>
            </p:nvSpPr>
            <p:spPr>
              <a:xfrm>
                <a:off x="-1" y="-1"/>
                <a:ext cx="1019387" cy="8686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fill="norm" stroke="1" extrusionOk="0">
                    <a:moveTo>
                      <a:pt x="10738" y="0"/>
                    </a:moveTo>
                    <a:cubicBezTo>
                      <a:pt x="16668" y="0"/>
                      <a:pt x="21382" y="4298"/>
                      <a:pt x="21475" y="9600"/>
                    </a:cubicBezTo>
                    <a:cubicBezTo>
                      <a:pt x="21600" y="17247"/>
                      <a:pt x="11112" y="21600"/>
                      <a:pt x="10738" y="21600"/>
                    </a:cubicBezTo>
                    <a:cubicBezTo>
                      <a:pt x="10301" y="21600"/>
                      <a:pt x="0" y="16465"/>
                      <a:pt x="0" y="9600"/>
                    </a:cubicBezTo>
                    <a:cubicBezTo>
                      <a:pt x="0" y="4298"/>
                      <a:pt x="4807" y="0"/>
                      <a:pt x="10738" y="0"/>
                    </a:cubicBezTo>
                    <a:close/>
                    <a:moveTo>
                      <a:pt x="10738" y="2707"/>
                    </a:moveTo>
                    <a:cubicBezTo>
                      <a:pt x="14951" y="2707"/>
                      <a:pt x="18354" y="5777"/>
                      <a:pt x="18354" y="9544"/>
                    </a:cubicBezTo>
                    <a:cubicBezTo>
                      <a:pt x="18354" y="13284"/>
                      <a:pt x="14951" y="16353"/>
                      <a:pt x="10738" y="16353"/>
                    </a:cubicBezTo>
                    <a:cubicBezTo>
                      <a:pt x="6524" y="16353"/>
                      <a:pt x="3121" y="13284"/>
                      <a:pt x="3121" y="9544"/>
                    </a:cubicBezTo>
                    <a:cubicBezTo>
                      <a:pt x="3121" y="5777"/>
                      <a:pt x="6524" y="2707"/>
                      <a:pt x="10738" y="270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57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>
                  <a:defRPr sz="600"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</p:grpSp>
        <p:sp>
          <p:nvSpPr>
            <p:cNvPr id="355" name="Shape 453"/>
            <p:cNvSpPr/>
            <p:nvPr/>
          </p:nvSpPr>
          <p:spPr>
            <a:xfrm>
              <a:off x="339106" y="276537"/>
              <a:ext cx="372438" cy="2287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0309" y="7214"/>
                  </a:moveTo>
                  <a:lnTo>
                    <a:pt x="9327" y="7214"/>
                  </a:lnTo>
                  <a:cubicBezTo>
                    <a:pt x="9056" y="7214"/>
                    <a:pt x="8836" y="7482"/>
                    <a:pt x="8836" y="7813"/>
                  </a:cubicBezTo>
                  <a:cubicBezTo>
                    <a:pt x="8836" y="8145"/>
                    <a:pt x="9056" y="8413"/>
                    <a:pt x="9327" y="8413"/>
                  </a:cubicBezTo>
                  <a:lnTo>
                    <a:pt x="10309" y="8413"/>
                  </a:lnTo>
                  <a:cubicBezTo>
                    <a:pt x="10580" y="8413"/>
                    <a:pt x="10800" y="8145"/>
                    <a:pt x="10800" y="7813"/>
                  </a:cubicBezTo>
                  <a:cubicBezTo>
                    <a:pt x="10800" y="7482"/>
                    <a:pt x="10580" y="7214"/>
                    <a:pt x="10309" y="7214"/>
                  </a:cubicBezTo>
                  <a:moveTo>
                    <a:pt x="7364" y="7214"/>
                  </a:moveTo>
                  <a:lnTo>
                    <a:pt x="6382" y="7214"/>
                  </a:lnTo>
                  <a:cubicBezTo>
                    <a:pt x="6110" y="7214"/>
                    <a:pt x="5891" y="7482"/>
                    <a:pt x="5891" y="7813"/>
                  </a:cubicBezTo>
                  <a:cubicBezTo>
                    <a:pt x="5891" y="8145"/>
                    <a:pt x="6110" y="8413"/>
                    <a:pt x="6382" y="8413"/>
                  </a:cubicBezTo>
                  <a:lnTo>
                    <a:pt x="7364" y="8413"/>
                  </a:lnTo>
                  <a:cubicBezTo>
                    <a:pt x="7635" y="8413"/>
                    <a:pt x="7855" y="8145"/>
                    <a:pt x="7855" y="7813"/>
                  </a:cubicBezTo>
                  <a:cubicBezTo>
                    <a:pt x="7855" y="7482"/>
                    <a:pt x="7635" y="7214"/>
                    <a:pt x="7364" y="7214"/>
                  </a:cubicBezTo>
                  <a:moveTo>
                    <a:pt x="10309" y="18004"/>
                  </a:moveTo>
                  <a:lnTo>
                    <a:pt x="9327" y="18004"/>
                  </a:lnTo>
                  <a:cubicBezTo>
                    <a:pt x="9056" y="18004"/>
                    <a:pt x="8836" y="18272"/>
                    <a:pt x="8836" y="18603"/>
                  </a:cubicBezTo>
                  <a:cubicBezTo>
                    <a:pt x="8836" y="18935"/>
                    <a:pt x="9056" y="19202"/>
                    <a:pt x="9327" y="19202"/>
                  </a:cubicBezTo>
                  <a:lnTo>
                    <a:pt x="10309" y="19202"/>
                  </a:lnTo>
                  <a:cubicBezTo>
                    <a:pt x="10580" y="19202"/>
                    <a:pt x="10800" y="18935"/>
                    <a:pt x="10800" y="18603"/>
                  </a:cubicBezTo>
                  <a:cubicBezTo>
                    <a:pt x="10800" y="18272"/>
                    <a:pt x="10580" y="18004"/>
                    <a:pt x="10309" y="18004"/>
                  </a:cubicBezTo>
                  <a:moveTo>
                    <a:pt x="13255" y="18004"/>
                  </a:moveTo>
                  <a:lnTo>
                    <a:pt x="12273" y="18004"/>
                  </a:lnTo>
                  <a:cubicBezTo>
                    <a:pt x="12001" y="18004"/>
                    <a:pt x="11782" y="18272"/>
                    <a:pt x="11782" y="18603"/>
                  </a:cubicBezTo>
                  <a:cubicBezTo>
                    <a:pt x="11782" y="18935"/>
                    <a:pt x="12001" y="19202"/>
                    <a:pt x="12273" y="19202"/>
                  </a:cubicBezTo>
                  <a:lnTo>
                    <a:pt x="13255" y="19202"/>
                  </a:lnTo>
                  <a:cubicBezTo>
                    <a:pt x="13526" y="19202"/>
                    <a:pt x="13745" y="18935"/>
                    <a:pt x="13745" y="18603"/>
                  </a:cubicBezTo>
                  <a:cubicBezTo>
                    <a:pt x="13745" y="18272"/>
                    <a:pt x="13526" y="18004"/>
                    <a:pt x="13255" y="18004"/>
                  </a:cubicBezTo>
                  <a:moveTo>
                    <a:pt x="20618" y="14407"/>
                  </a:moveTo>
                  <a:cubicBezTo>
                    <a:pt x="20618" y="15069"/>
                    <a:pt x="20178" y="15606"/>
                    <a:pt x="19636" y="15606"/>
                  </a:cubicBezTo>
                  <a:lnTo>
                    <a:pt x="16691" y="15606"/>
                  </a:lnTo>
                  <a:cubicBezTo>
                    <a:pt x="16148" y="15606"/>
                    <a:pt x="15709" y="15069"/>
                    <a:pt x="15709" y="14407"/>
                  </a:cubicBezTo>
                  <a:lnTo>
                    <a:pt x="15709" y="12009"/>
                  </a:lnTo>
                  <a:cubicBezTo>
                    <a:pt x="15709" y="11348"/>
                    <a:pt x="16148" y="10811"/>
                    <a:pt x="16691" y="10811"/>
                  </a:cubicBezTo>
                  <a:lnTo>
                    <a:pt x="19636" y="10811"/>
                  </a:lnTo>
                  <a:cubicBezTo>
                    <a:pt x="20178" y="10811"/>
                    <a:pt x="20618" y="11348"/>
                    <a:pt x="20618" y="12009"/>
                  </a:cubicBezTo>
                  <a:cubicBezTo>
                    <a:pt x="20618" y="12009"/>
                    <a:pt x="20618" y="14407"/>
                    <a:pt x="20618" y="14407"/>
                  </a:cubicBezTo>
                  <a:close/>
                  <a:moveTo>
                    <a:pt x="18655" y="19202"/>
                  </a:moveTo>
                  <a:cubicBezTo>
                    <a:pt x="18655" y="19864"/>
                    <a:pt x="18214" y="20401"/>
                    <a:pt x="17673" y="20401"/>
                  </a:cubicBezTo>
                  <a:lnTo>
                    <a:pt x="1964" y="20401"/>
                  </a:lnTo>
                  <a:cubicBezTo>
                    <a:pt x="1421" y="20401"/>
                    <a:pt x="982" y="19864"/>
                    <a:pt x="982" y="19202"/>
                  </a:cubicBezTo>
                  <a:lnTo>
                    <a:pt x="982" y="7214"/>
                  </a:lnTo>
                  <a:cubicBezTo>
                    <a:pt x="982" y="6553"/>
                    <a:pt x="1421" y="6015"/>
                    <a:pt x="1964" y="6015"/>
                  </a:cubicBezTo>
                  <a:lnTo>
                    <a:pt x="17673" y="6015"/>
                  </a:lnTo>
                  <a:cubicBezTo>
                    <a:pt x="18214" y="6015"/>
                    <a:pt x="18655" y="6553"/>
                    <a:pt x="18655" y="7214"/>
                  </a:cubicBezTo>
                  <a:lnTo>
                    <a:pt x="18655" y="9612"/>
                  </a:lnTo>
                  <a:lnTo>
                    <a:pt x="16691" y="9612"/>
                  </a:lnTo>
                  <a:cubicBezTo>
                    <a:pt x="15606" y="9612"/>
                    <a:pt x="14727" y="10685"/>
                    <a:pt x="14727" y="12009"/>
                  </a:cubicBezTo>
                  <a:lnTo>
                    <a:pt x="14727" y="14407"/>
                  </a:lnTo>
                  <a:cubicBezTo>
                    <a:pt x="14727" y="15731"/>
                    <a:pt x="15606" y="16805"/>
                    <a:pt x="16691" y="16805"/>
                  </a:cubicBezTo>
                  <a:lnTo>
                    <a:pt x="18655" y="16805"/>
                  </a:lnTo>
                  <a:cubicBezTo>
                    <a:pt x="18655" y="16805"/>
                    <a:pt x="18655" y="19202"/>
                    <a:pt x="18655" y="19202"/>
                  </a:cubicBezTo>
                  <a:close/>
                  <a:moveTo>
                    <a:pt x="982" y="4816"/>
                  </a:moveTo>
                  <a:cubicBezTo>
                    <a:pt x="982" y="4155"/>
                    <a:pt x="1420" y="3618"/>
                    <a:pt x="1963" y="3618"/>
                  </a:cubicBezTo>
                  <a:lnTo>
                    <a:pt x="1692" y="4850"/>
                  </a:lnTo>
                  <a:cubicBezTo>
                    <a:pt x="1436" y="4894"/>
                    <a:pt x="1197" y="4996"/>
                    <a:pt x="982" y="5149"/>
                  </a:cubicBezTo>
                  <a:cubicBezTo>
                    <a:pt x="982" y="5149"/>
                    <a:pt x="982" y="4816"/>
                    <a:pt x="982" y="4816"/>
                  </a:cubicBezTo>
                  <a:close/>
                  <a:moveTo>
                    <a:pt x="3451" y="1468"/>
                  </a:moveTo>
                  <a:lnTo>
                    <a:pt x="13684" y="4816"/>
                  </a:lnTo>
                  <a:lnTo>
                    <a:pt x="2716" y="4816"/>
                  </a:lnTo>
                  <a:cubicBezTo>
                    <a:pt x="2716" y="4816"/>
                    <a:pt x="3451" y="1468"/>
                    <a:pt x="3451" y="1468"/>
                  </a:cubicBezTo>
                  <a:close/>
                  <a:moveTo>
                    <a:pt x="16776" y="2582"/>
                  </a:moveTo>
                  <a:lnTo>
                    <a:pt x="16982" y="4654"/>
                  </a:lnTo>
                  <a:lnTo>
                    <a:pt x="12560" y="3208"/>
                  </a:lnTo>
                  <a:cubicBezTo>
                    <a:pt x="12560" y="3208"/>
                    <a:pt x="16776" y="2582"/>
                    <a:pt x="16776" y="2582"/>
                  </a:cubicBezTo>
                  <a:close/>
                  <a:moveTo>
                    <a:pt x="18655" y="4816"/>
                  </a:moveTo>
                  <a:lnTo>
                    <a:pt x="18655" y="5149"/>
                  </a:lnTo>
                  <a:cubicBezTo>
                    <a:pt x="18453" y="5005"/>
                    <a:pt x="18231" y="4904"/>
                    <a:pt x="17992" y="4856"/>
                  </a:cubicBezTo>
                  <a:lnTo>
                    <a:pt x="17871" y="3642"/>
                  </a:lnTo>
                  <a:cubicBezTo>
                    <a:pt x="18318" y="3754"/>
                    <a:pt x="18655" y="4237"/>
                    <a:pt x="18655" y="4816"/>
                  </a:cubicBezTo>
                  <a:moveTo>
                    <a:pt x="19636" y="9612"/>
                  </a:moveTo>
                  <a:lnTo>
                    <a:pt x="19636" y="4816"/>
                  </a:lnTo>
                  <a:cubicBezTo>
                    <a:pt x="19636" y="3525"/>
                    <a:pt x="18798" y="2479"/>
                    <a:pt x="17750" y="2428"/>
                  </a:cubicBezTo>
                  <a:lnTo>
                    <a:pt x="17633" y="1247"/>
                  </a:lnTo>
                  <a:lnTo>
                    <a:pt x="10020" y="2377"/>
                  </a:lnTo>
                  <a:lnTo>
                    <a:pt x="2757" y="0"/>
                  </a:lnTo>
                  <a:lnTo>
                    <a:pt x="2226" y="2419"/>
                  </a:lnTo>
                  <a:lnTo>
                    <a:pt x="1964" y="2419"/>
                  </a:lnTo>
                  <a:cubicBezTo>
                    <a:pt x="879" y="2419"/>
                    <a:pt x="0" y="3492"/>
                    <a:pt x="0" y="4816"/>
                  </a:cubicBezTo>
                  <a:lnTo>
                    <a:pt x="0" y="19202"/>
                  </a:lnTo>
                  <a:cubicBezTo>
                    <a:pt x="0" y="20526"/>
                    <a:pt x="879" y="21600"/>
                    <a:pt x="1964" y="21600"/>
                  </a:cubicBezTo>
                  <a:lnTo>
                    <a:pt x="17673" y="21600"/>
                  </a:lnTo>
                  <a:cubicBezTo>
                    <a:pt x="18757" y="21600"/>
                    <a:pt x="19636" y="20526"/>
                    <a:pt x="19636" y="19202"/>
                  </a:cubicBezTo>
                  <a:lnTo>
                    <a:pt x="19636" y="16805"/>
                  </a:lnTo>
                  <a:cubicBezTo>
                    <a:pt x="20721" y="16805"/>
                    <a:pt x="21600" y="15731"/>
                    <a:pt x="21600" y="14407"/>
                  </a:cubicBezTo>
                  <a:lnTo>
                    <a:pt x="21600" y="12009"/>
                  </a:lnTo>
                  <a:cubicBezTo>
                    <a:pt x="21600" y="10685"/>
                    <a:pt x="20721" y="9612"/>
                    <a:pt x="19636" y="9612"/>
                  </a:cubicBezTo>
                  <a:moveTo>
                    <a:pt x="13255" y="7214"/>
                  </a:moveTo>
                  <a:lnTo>
                    <a:pt x="12273" y="7214"/>
                  </a:lnTo>
                  <a:cubicBezTo>
                    <a:pt x="12001" y="7214"/>
                    <a:pt x="11782" y="7482"/>
                    <a:pt x="11782" y="7813"/>
                  </a:cubicBezTo>
                  <a:cubicBezTo>
                    <a:pt x="11782" y="8145"/>
                    <a:pt x="12001" y="8413"/>
                    <a:pt x="12273" y="8413"/>
                  </a:cubicBezTo>
                  <a:lnTo>
                    <a:pt x="13255" y="8413"/>
                  </a:lnTo>
                  <a:cubicBezTo>
                    <a:pt x="13526" y="8413"/>
                    <a:pt x="13745" y="8145"/>
                    <a:pt x="13745" y="7813"/>
                  </a:cubicBezTo>
                  <a:cubicBezTo>
                    <a:pt x="13745" y="7482"/>
                    <a:pt x="13526" y="7214"/>
                    <a:pt x="13255" y="7214"/>
                  </a:cubicBezTo>
                  <a:moveTo>
                    <a:pt x="16200" y="18004"/>
                  </a:moveTo>
                  <a:lnTo>
                    <a:pt x="15218" y="18004"/>
                  </a:lnTo>
                  <a:cubicBezTo>
                    <a:pt x="14947" y="18004"/>
                    <a:pt x="14727" y="18272"/>
                    <a:pt x="14727" y="18603"/>
                  </a:cubicBezTo>
                  <a:cubicBezTo>
                    <a:pt x="14727" y="18935"/>
                    <a:pt x="14947" y="19202"/>
                    <a:pt x="15218" y="19202"/>
                  </a:cubicBezTo>
                  <a:lnTo>
                    <a:pt x="16200" y="19202"/>
                  </a:lnTo>
                  <a:cubicBezTo>
                    <a:pt x="16471" y="19202"/>
                    <a:pt x="16691" y="18935"/>
                    <a:pt x="16691" y="18603"/>
                  </a:cubicBezTo>
                  <a:cubicBezTo>
                    <a:pt x="16691" y="18272"/>
                    <a:pt x="16471" y="18004"/>
                    <a:pt x="16200" y="18004"/>
                  </a:cubicBezTo>
                  <a:moveTo>
                    <a:pt x="17182" y="12609"/>
                  </a:moveTo>
                  <a:cubicBezTo>
                    <a:pt x="16910" y="12609"/>
                    <a:pt x="16691" y="12877"/>
                    <a:pt x="16691" y="13208"/>
                  </a:cubicBezTo>
                  <a:cubicBezTo>
                    <a:pt x="16691" y="13540"/>
                    <a:pt x="16910" y="13808"/>
                    <a:pt x="17182" y="13808"/>
                  </a:cubicBezTo>
                  <a:cubicBezTo>
                    <a:pt x="17453" y="13808"/>
                    <a:pt x="17673" y="13540"/>
                    <a:pt x="17673" y="13208"/>
                  </a:cubicBezTo>
                  <a:cubicBezTo>
                    <a:pt x="17673" y="12877"/>
                    <a:pt x="17453" y="12609"/>
                    <a:pt x="17182" y="12609"/>
                  </a:cubicBezTo>
                  <a:moveTo>
                    <a:pt x="4418" y="7214"/>
                  </a:moveTo>
                  <a:lnTo>
                    <a:pt x="3436" y="7214"/>
                  </a:lnTo>
                  <a:cubicBezTo>
                    <a:pt x="3165" y="7214"/>
                    <a:pt x="2945" y="7482"/>
                    <a:pt x="2945" y="7813"/>
                  </a:cubicBezTo>
                  <a:cubicBezTo>
                    <a:pt x="2945" y="8145"/>
                    <a:pt x="3165" y="8413"/>
                    <a:pt x="3436" y="8413"/>
                  </a:cubicBezTo>
                  <a:lnTo>
                    <a:pt x="4418" y="8413"/>
                  </a:lnTo>
                  <a:cubicBezTo>
                    <a:pt x="4690" y="8413"/>
                    <a:pt x="4909" y="8145"/>
                    <a:pt x="4909" y="7813"/>
                  </a:cubicBezTo>
                  <a:cubicBezTo>
                    <a:pt x="4909" y="7482"/>
                    <a:pt x="4690" y="7214"/>
                    <a:pt x="4418" y="7214"/>
                  </a:cubicBezTo>
                  <a:moveTo>
                    <a:pt x="15218" y="8413"/>
                  </a:moveTo>
                  <a:lnTo>
                    <a:pt x="16200" y="8413"/>
                  </a:lnTo>
                  <a:cubicBezTo>
                    <a:pt x="16471" y="8413"/>
                    <a:pt x="16691" y="8145"/>
                    <a:pt x="16691" y="7813"/>
                  </a:cubicBezTo>
                  <a:cubicBezTo>
                    <a:pt x="16691" y="7482"/>
                    <a:pt x="16471" y="7214"/>
                    <a:pt x="16200" y="7214"/>
                  </a:cubicBezTo>
                  <a:lnTo>
                    <a:pt x="15218" y="7214"/>
                  </a:lnTo>
                  <a:cubicBezTo>
                    <a:pt x="14947" y="7214"/>
                    <a:pt x="14727" y="7482"/>
                    <a:pt x="14727" y="7813"/>
                  </a:cubicBezTo>
                  <a:cubicBezTo>
                    <a:pt x="14727" y="8145"/>
                    <a:pt x="14947" y="8413"/>
                    <a:pt x="15218" y="8413"/>
                  </a:cubicBezTo>
                  <a:moveTo>
                    <a:pt x="7364" y="18004"/>
                  </a:moveTo>
                  <a:lnTo>
                    <a:pt x="6382" y="18004"/>
                  </a:lnTo>
                  <a:cubicBezTo>
                    <a:pt x="6110" y="18004"/>
                    <a:pt x="5891" y="18272"/>
                    <a:pt x="5891" y="18603"/>
                  </a:cubicBezTo>
                  <a:cubicBezTo>
                    <a:pt x="5891" y="18935"/>
                    <a:pt x="6110" y="19202"/>
                    <a:pt x="6382" y="19202"/>
                  </a:cubicBezTo>
                  <a:lnTo>
                    <a:pt x="7364" y="19202"/>
                  </a:lnTo>
                  <a:cubicBezTo>
                    <a:pt x="7635" y="19202"/>
                    <a:pt x="7855" y="18935"/>
                    <a:pt x="7855" y="18603"/>
                  </a:cubicBezTo>
                  <a:cubicBezTo>
                    <a:pt x="7855" y="18272"/>
                    <a:pt x="7635" y="18004"/>
                    <a:pt x="7364" y="18004"/>
                  </a:cubicBezTo>
                  <a:moveTo>
                    <a:pt x="4418" y="18004"/>
                  </a:moveTo>
                  <a:lnTo>
                    <a:pt x="3436" y="18004"/>
                  </a:lnTo>
                  <a:cubicBezTo>
                    <a:pt x="3165" y="18004"/>
                    <a:pt x="2945" y="18272"/>
                    <a:pt x="2945" y="18603"/>
                  </a:cubicBezTo>
                  <a:cubicBezTo>
                    <a:pt x="2945" y="18935"/>
                    <a:pt x="3165" y="19202"/>
                    <a:pt x="3436" y="19202"/>
                  </a:cubicBezTo>
                  <a:lnTo>
                    <a:pt x="4418" y="19202"/>
                  </a:lnTo>
                  <a:cubicBezTo>
                    <a:pt x="4690" y="19202"/>
                    <a:pt x="4909" y="18935"/>
                    <a:pt x="4909" y="18603"/>
                  </a:cubicBezTo>
                  <a:cubicBezTo>
                    <a:pt x="4909" y="18272"/>
                    <a:pt x="4690" y="18004"/>
                    <a:pt x="4418" y="18004"/>
                  </a:cubicBezTo>
                </a:path>
              </a:pathLst>
            </a:custGeom>
            <a:solidFill>
              <a:srgbClr val="656D78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</p:grpSp>
      <p:grpSp>
        <p:nvGrpSpPr>
          <p:cNvPr id="361" name="Группа 5"/>
          <p:cNvGrpSpPr/>
          <p:nvPr/>
        </p:nvGrpSpPr>
        <p:grpSpPr>
          <a:xfrm>
            <a:off x="5593960" y="1161100"/>
            <a:ext cx="1019387" cy="868640"/>
            <a:chOff x="0" y="-1"/>
            <a:chExt cx="1019386" cy="868639"/>
          </a:xfrm>
        </p:grpSpPr>
        <p:grpSp>
          <p:nvGrpSpPr>
            <p:cNvPr id="359" name="Group 29"/>
            <p:cNvGrpSpPr/>
            <p:nvPr/>
          </p:nvGrpSpPr>
          <p:grpSpPr>
            <a:xfrm>
              <a:off x="-1" y="-2"/>
              <a:ext cx="1019388" cy="868641"/>
              <a:chOff x="0" y="0"/>
              <a:chExt cx="1019386" cy="868639"/>
            </a:xfrm>
          </p:grpSpPr>
          <p:sp>
            <p:nvSpPr>
              <p:cNvPr id="357" name="Oval 16"/>
              <p:cNvSpPr/>
              <p:nvPr/>
            </p:nvSpPr>
            <p:spPr>
              <a:xfrm>
                <a:off x="143833" y="98948"/>
                <a:ext cx="751317" cy="563487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>
                  <a:defRPr sz="600"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  <p:sp>
            <p:nvSpPr>
              <p:cNvPr id="358" name="Freeform 5"/>
              <p:cNvSpPr/>
              <p:nvPr/>
            </p:nvSpPr>
            <p:spPr>
              <a:xfrm>
                <a:off x="0" y="-1"/>
                <a:ext cx="1019387" cy="8686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fill="norm" stroke="1" extrusionOk="0">
                    <a:moveTo>
                      <a:pt x="10738" y="0"/>
                    </a:moveTo>
                    <a:cubicBezTo>
                      <a:pt x="16668" y="0"/>
                      <a:pt x="21382" y="4298"/>
                      <a:pt x="21475" y="9600"/>
                    </a:cubicBezTo>
                    <a:cubicBezTo>
                      <a:pt x="21600" y="17247"/>
                      <a:pt x="11112" y="21600"/>
                      <a:pt x="10738" y="21600"/>
                    </a:cubicBezTo>
                    <a:cubicBezTo>
                      <a:pt x="10301" y="21600"/>
                      <a:pt x="0" y="16465"/>
                      <a:pt x="0" y="9600"/>
                    </a:cubicBezTo>
                    <a:cubicBezTo>
                      <a:pt x="0" y="4298"/>
                      <a:pt x="4807" y="0"/>
                      <a:pt x="10738" y="0"/>
                    </a:cubicBezTo>
                    <a:close/>
                    <a:moveTo>
                      <a:pt x="10738" y="2707"/>
                    </a:moveTo>
                    <a:cubicBezTo>
                      <a:pt x="14951" y="2707"/>
                      <a:pt x="18354" y="5777"/>
                      <a:pt x="18354" y="9544"/>
                    </a:cubicBezTo>
                    <a:cubicBezTo>
                      <a:pt x="18354" y="13284"/>
                      <a:pt x="14951" y="16353"/>
                      <a:pt x="10738" y="16353"/>
                    </a:cubicBezTo>
                    <a:cubicBezTo>
                      <a:pt x="6524" y="16353"/>
                      <a:pt x="3121" y="13284"/>
                      <a:pt x="3121" y="9544"/>
                    </a:cubicBezTo>
                    <a:cubicBezTo>
                      <a:pt x="3121" y="5777"/>
                      <a:pt x="6524" y="2707"/>
                      <a:pt x="10738" y="2707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857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>
                  <a:defRPr sz="600">
                    <a:latin typeface="+mj-lt"/>
                    <a:ea typeface="+mj-ea"/>
                    <a:cs typeface="+mj-cs"/>
                    <a:sym typeface="Segoe UI"/>
                  </a:defRPr>
                </a:pPr>
              </a:p>
            </p:txBody>
          </p:sp>
        </p:grpSp>
        <p:sp>
          <p:nvSpPr>
            <p:cNvPr id="360" name="Shape 200"/>
            <p:cNvSpPr/>
            <p:nvPr/>
          </p:nvSpPr>
          <p:spPr>
            <a:xfrm>
              <a:off x="326406" y="261999"/>
              <a:ext cx="372439" cy="2793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fill="norm" stroke="1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rgbClr val="656D78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</p:grpSp>
      <p:sp>
        <p:nvSpPr>
          <p:cNvPr id="362" name="Title Text"/>
          <p:cNvSpPr txBox="1"/>
          <p:nvPr>
            <p:ph type="title"/>
          </p:nvPr>
        </p:nvSpPr>
        <p:spPr>
          <a:xfrm>
            <a:off x="436038" y="139130"/>
            <a:ext cx="10515601" cy="738636"/>
          </a:xfrm>
          <a:prstGeom prst="rect">
            <a:avLst/>
          </a:prstGeom>
        </p:spPr>
        <p:txBody>
          <a:bodyPr lIns="91423" tIns="91423" rIns="91423" bIns="91423" anchor="ctr"/>
          <a:lstStyle/>
          <a:p>
            <a:pPr/>
            <a:r>
              <a:t>Title Text</a:t>
            </a:r>
          </a:p>
        </p:txBody>
      </p:sp>
      <p:sp>
        <p:nvSpPr>
          <p:cNvPr id="363" name="Body Level One…"/>
          <p:cNvSpPr txBox="1"/>
          <p:nvPr>
            <p:ph type="body" sz="quarter" idx="1"/>
          </p:nvPr>
        </p:nvSpPr>
        <p:spPr>
          <a:xfrm>
            <a:off x="3355445" y="3910636"/>
            <a:ext cx="2898585" cy="622149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>
            <a:lvl1pPr indent="177791">
              <a:defRPr sz="1800">
                <a:solidFill>
                  <a:srgbClr val="181717"/>
                </a:solidFill>
                <a:latin typeface="+mj-lt"/>
                <a:ea typeface="+mj-ea"/>
                <a:cs typeface="+mj-cs"/>
                <a:sym typeface="Segoe UI"/>
              </a:defRPr>
            </a:lvl1pPr>
            <a:lvl2pPr indent="177791">
              <a:defRPr sz="1800">
                <a:solidFill>
                  <a:srgbClr val="181717"/>
                </a:solidFill>
                <a:latin typeface="+mj-lt"/>
                <a:ea typeface="+mj-ea"/>
                <a:cs typeface="+mj-cs"/>
                <a:sym typeface="Segoe UI"/>
              </a:defRPr>
            </a:lvl2pPr>
            <a:lvl3pPr indent="177791">
              <a:defRPr sz="1800">
                <a:solidFill>
                  <a:srgbClr val="181717"/>
                </a:solidFill>
                <a:latin typeface="+mj-lt"/>
                <a:ea typeface="+mj-ea"/>
                <a:cs typeface="+mj-cs"/>
                <a:sym typeface="Segoe UI"/>
              </a:defRPr>
            </a:lvl3pPr>
            <a:lvl4pPr indent="177791">
              <a:defRPr sz="1800">
                <a:solidFill>
                  <a:srgbClr val="181717"/>
                </a:solidFill>
                <a:latin typeface="+mj-lt"/>
                <a:ea typeface="+mj-ea"/>
                <a:cs typeface="+mj-cs"/>
                <a:sym typeface="Segoe UI"/>
              </a:defRPr>
            </a:lvl4pPr>
            <a:lvl5pPr indent="177791">
              <a:defRPr sz="1800">
                <a:solidFill>
                  <a:srgbClr val="181717"/>
                </a:solidFill>
                <a:latin typeface="+mj-lt"/>
                <a:ea typeface="+mj-ea"/>
                <a:cs typeface="+mj-cs"/>
                <a:sym typeface="Segoe UI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4" name="Текст 2"/>
          <p:cNvSpPr/>
          <p:nvPr>
            <p:ph type="body" sz="quarter" idx="13"/>
          </p:nvPr>
        </p:nvSpPr>
        <p:spPr>
          <a:xfrm>
            <a:off x="6393517" y="3910636"/>
            <a:ext cx="2635077" cy="622149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/>
          </a:p>
        </p:txBody>
      </p:sp>
      <p:sp>
        <p:nvSpPr>
          <p:cNvPr id="365" name="Текст 2"/>
          <p:cNvSpPr/>
          <p:nvPr>
            <p:ph type="body" sz="quarter" idx="14"/>
          </p:nvPr>
        </p:nvSpPr>
        <p:spPr>
          <a:xfrm>
            <a:off x="9168085" y="3910636"/>
            <a:ext cx="2635077" cy="622149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/>
          </a:p>
        </p:txBody>
      </p:sp>
      <p:sp>
        <p:nvSpPr>
          <p:cNvPr id="366" name="Текст 2"/>
          <p:cNvSpPr/>
          <p:nvPr>
            <p:ph type="body" sz="quarter" idx="15"/>
          </p:nvPr>
        </p:nvSpPr>
        <p:spPr>
          <a:xfrm>
            <a:off x="2025239" y="5756068"/>
            <a:ext cx="2635077" cy="622149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/>
          </a:p>
        </p:txBody>
      </p:sp>
      <p:sp>
        <p:nvSpPr>
          <p:cNvPr id="367" name="Текст 2"/>
          <p:cNvSpPr/>
          <p:nvPr>
            <p:ph type="body" sz="quarter" idx="16"/>
          </p:nvPr>
        </p:nvSpPr>
        <p:spPr>
          <a:xfrm>
            <a:off x="4789044" y="5756068"/>
            <a:ext cx="2635077" cy="622149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/>
          </a:p>
        </p:txBody>
      </p:sp>
      <p:sp>
        <p:nvSpPr>
          <p:cNvPr id="368" name="Текст 2"/>
          <p:cNvSpPr/>
          <p:nvPr>
            <p:ph type="body" sz="quarter" idx="17"/>
          </p:nvPr>
        </p:nvSpPr>
        <p:spPr>
          <a:xfrm>
            <a:off x="7554824" y="5756068"/>
            <a:ext cx="2635077" cy="622149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/>
          </a:p>
        </p:txBody>
      </p:sp>
      <p:sp>
        <p:nvSpPr>
          <p:cNvPr id="369" name="Текст 2"/>
          <p:cNvSpPr/>
          <p:nvPr>
            <p:ph type="body" sz="quarter" idx="18"/>
          </p:nvPr>
        </p:nvSpPr>
        <p:spPr>
          <a:xfrm>
            <a:off x="317367" y="3910636"/>
            <a:ext cx="2898583" cy="622149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/>
          </a:p>
        </p:txBody>
      </p:sp>
      <p:sp>
        <p:nvSpPr>
          <p:cNvPr id="370" name="Текст 2"/>
          <p:cNvSpPr/>
          <p:nvPr>
            <p:ph type="body" sz="quarter" idx="19"/>
          </p:nvPr>
        </p:nvSpPr>
        <p:spPr>
          <a:xfrm>
            <a:off x="2025239" y="2064603"/>
            <a:ext cx="2635077" cy="622149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/>
          </a:p>
        </p:txBody>
      </p:sp>
      <p:sp>
        <p:nvSpPr>
          <p:cNvPr id="371" name="Текст 2"/>
          <p:cNvSpPr/>
          <p:nvPr>
            <p:ph type="body" sz="quarter" idx="20"/>
          </p:nvPr>
        </p:nvSpPr>
        <p:spPr>
          <a:xfrm>
            <a:off x="4789044" y="2064603"/>
            <a:ext cx="2635077" cy="622149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/>
          </a:p>
        </p:txBody>
      </p:sp>
      <p:sp>
        <p:nvSpPr>
          <p:cNvPr id="372" name="Текст 2"/>
          <p:cNvSpPr/>
          <p:nvPr>
            <p:ph type="body" sz="quarter" idx="21"/>
          </p:nvPr>
        </p:nvSpPr>
        <p:spPr>
          <a:xfrm>
            <a:off x="7554824" y="2064603"/>
            <a:ext cx="2635077" cy="622149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/>
          </a:p>
        </p:txBody>
      </p:sp>
      <p:sp>
        <p:nvSpPr>
          <p:cNvPr id="37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0" name="Рисунок 6" descr="Рисунок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28657" y="181380"/>
            <a:ext cx="501917" cy="363261"/>
          </a:xfrm>
          <a:prstGeom prst="rect">
            <a:avLst/>
          </a:prstGeom>
          <a:ln w="12700">
            <a:miter lim="400000"/>
          </a:ln>
        </p:spPr>
      </p:pic>
      <p:sp>
        <p:nvSpPr>
          <p:cNvPr id="381" name="Title Text"/>
          <p:cNvSpPr txBox="1"/>
          <p:nvPr>
            <p:ph type="title"/>
          </p:nvPr>
        </p:nvSpPr>
        <p:spPr>
          <a:xfrm>
            <a:off x="436038" y="139130"/>
            <a:ext cx="10515601" cy="738636"/>
          </a:xfrm>
          <a:prstGeom prst="rect">
            <a:avLst/>
          </a:prstGeom>
        </p:spPr>
        <p:txBody>
          <a:bodyPr lIns="91423" tIns="91423" rIns="91423" bIns="91423" anchor="ctr"/>
          <a:lstStyle/>
          <a:p>
            <a:pPr/>
            <a:r>
              <a:t>Title Text</a:t>
            </a:r>
          </a:p>
        </p:txBody>
      </p:sp>
      <p:sp>
        <p:nvSpPr>
          <p:cNvPr id="382" name="Shape 106"/>
          <p:cNvSpPr/>
          <p:nvPr/>
        </p:nvSpPr>
        <p:spPr>
          <a:xfrm>
            <a:off x="869279" y="1482042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83" name="Shape 107"/>
          <p:cNvSpPr/>
          <p:nvPr/>
        </p:nvSpPr>
        <p:spPr>
          <a:xfrm>
            <a:off x="1580295" y="1482042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6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  <a:moveTo>
                  <a:pt x="14236" y="16752"/>
                </a:moveTo>
                <a:cubicBezTo>
                  <a:pt x="14001" y="16887"/>
                  <a:pt x="13921" y="17188"/>
                  <a:pt x="14057" y="17422"/>
                </a:cubicBezTo>
                <a:cubicBezTo>
                  <a:pt x="14192" y="17658"/>
                  <a:pt x="14493" y="17738"/>
                  <a:pt x="14727" y="17602"/>
                </a:cubicBezTo>
                <a:cubicBezTo>
                  <a:pt x="14962" y="17467"/>
                  <a:pt x="15042" y="17167"/>
                  <a:pt x="14907" y="16932"/>
                </a:cubicBezTo>
                <a:cubicBezTo>
                  <a:pt x="14771" y="16697"/>
                  <a:pt x="14472" y="16617"/>
                  <a:pt x="14236" y="16752"/>
                </a:cubicBezTo>
                <a:moveTo>
                  <a:pt x="10800" y="11782"/>
                </a:moveTo>
                <a:cubicBezTo>
                  <a:pt x="10258" y="11782"/>
                  <a:pt x="9818" y="11342"/>
                  <a:pt x="9818" y="10800"/>
                </a:cubicBezTo>
                <a:cubicBezTo>
                  <a:pt x="9818" y="10258"/>
                  <a:pt x="10258" y="9818"/>
                  <a:pt x="10800" y="9818"/>
                </a:cubicBezTo>
                <a:cubicBezTo>
                  <a:pt x="11342" y="9818"/>
                  <a:pt x="11782" y="10258"/>
                  <a:pt x="11782" y="10800"/>
                </a:cubicBezTo>
                <a:cubicBezTo>
                  <a:pt x="11782" y="11342"/>
                  <a:pt x="11342" y="11782"/>
                  <a:pt x="10800" y="11782"/>
                </a:cubicBezTo>
                <a:moveTo>
                  <a:pt x="15218" y="10309"/>
                </a:moveTo>
                <a:lnTo>
                  <a:pt x="12694" y="10309"/>
                </a:lnTo>
                <a:cubicBezTo>
                  <a:pt x="12515" y="9624"/>
                  <a:pt x="11978" y="9084"/>
                  <a:pt x="11291" y="8906"/>
                </a:cubicBezTo>
                <a:lnTo>
                  <a:pt x="11291" y="3436"/>
                </a:lnTo>
                <a:cubicBezTo>
                  <a:pt x="11291" y="3166"/>
                  <a:pt x="11071" y="2945"/>
                  <a:pt x="10800" y="2945"/>
                </a:cubicBezTo>
                <a:cubicBezTo>
                  <a:pt x="10529" y="2945"/>
                  <a:pt x="10309" y="3166"/>
                  <a:pt x="10309" y="3436"/>
                </a:cubicBezTo>
                <a:lnTo>
                  <a:pt x="10309" y="8906"/>
                </a:lnTo>
                <a:cubicBezTo>
                  <a:pt x="9464" y="9125"/>
                  <a:pt x="8836" y="9886"/>
                  <a:pt x="8836" y="10800"/>
                </a:cubicBezTo>
                <a:cubicBezTo>
                  <a:pt x="8836" y="11885"/>
                  <a:pt x="9716" y="12764"/>
                  <a:pt x="10800" y="12764"/>
                </a:cubicBezTo>
                <a:cubicBezTo>
                  <a:pt x="11714" y="12764"/>
                  <a:pt x="12476" y="12137"/>
                  <a:pt x="12694" y="11291"/>
                </a:cubicBezTo>
                <a:lnTo>
                  <a:pt x="15218" y="11291"/>
                </a:lnTo>
                <a:cubicBezTo>
                  <a:pt x="15489" y="11291"/>
                  <a:pt x="15709" y="11072"/>
                  <a:pt x="15709" y="10800"/>
                </a:cubicBezTo>
                <a:cubicBezTo>
                  <a:pt x="15709" y="10529"/>
                  <a:pt x="15489" y="10309"/>
                  <a:pt x="15218" y="10309"/>
                </a:cubicBezTo>
                <a:moveTo>
                  <a:pt x="16932" y="6693"/>
                </a:moveTo>
                <a:cubicBezTo>
                  <a:pt x="16697" y="6829"/>
                  <a:pt x="16616" y="7129"/>
                  <a:pt x="16752" y="7364"/>
                </a:cubicBezTo>
                <a:cubicBezTo>
                  <a:pt x="16887" y="7599"/>
                  <a:pt x="17188" y="7679"/>
                  <a:pt x="17422" y="7543"/>
                </a:cubicBezTo>
                <a:cubicBezTo>
                  <a:pt x="17657" y="7408"/>
                  <a:pt x="17737" y="7108"/>
                  <a:pt x="17602" y="6873"/>
                </a:cubicBezTo>
                <a:cubicBezTo>
                  <a:pt x="17467" y="6638"/>
                  <a:pt x="17166" y="6557"/>
                  <a:pt x="16932" y="6693"/>
                </a:cubicBezTo>
                <a:moveTo>
                  <a:pt x="10800" y="17673"/>
                </a:moveTo>
                <a:cubicBezTo>
                  <a:pt x="10529" y="17673"/>
                  <a:pt x="10309" y="17893"/>
                  <a:pt x="10309" y="18164"/>
                </a:cubicBezTo>
                <a:cubicBezTo>
                  <a:pt x="10309" y="18435"/>
                  <a:pt x="10529" y="18655"/>
                  <a:pt x="10800" y="18655"/>
                </a:cubicBezTo>
                <a:cubicBezTo>
                  <a:pt x="11071" y="18655"/>
                  <a:pt x="11291" y="18435"/>
                  <a:pt x="11291" y="18164"/>
                </a:cubicBezTo>
                <a:cubicBezTo>
                  <a:pt x="11291" y="17893"/>
                  <a:pt x="11071" y="17673"/>
                  <a:pt x="10800" y="17673"/>
                </a:cubicBezTo>
                <a:moveTo>
                  <a:pt x="17422" y="14057"/>
                </a:moveTo>
                <a:cubicBezTo>
                  <a:pt x="17188" y="13921"/>
                  <a:pt x="16887" y="14001"/>
                  <a:pt x="16752" y="14236"/>
                </a:cubicBezTo>
                <a:cubicBezTo>
                  <a:pt x="16616" y="14472"/>
                  <a:pt x="16697" y="14772"/>
                  <a:pt x="16932" y="14907"/>
                </a:cubicBezTo>
                <a:cubicBezTo>
                  <a:pt x="17166" y="15043"/>
                  <a:pt x="17467" y="14962"/>
                  <a:pt x="17602" y="14727"/>
                </a:cubicBezTo>
                <a:cubicBezTo>
                  <a:pt x="17737" y="14492"/>
                  <a:pt x="17657" y="14192"/>
                  <a:pt x="17422" y="14057"/>
                </a:cubicBezTo>
                <a:moveTo>
                  <a:pt x="4668" y="6693"/>
                </a:moveTo>
                <a:cubicBezTo>
                  <a:pt x="4433" y="6557"/>
                  <a:pt x="4133" y="6638"/>
                  <a:pt x="3998" y="6873"/>
                </a:cubicBezTo>
                <a:cubicBezTo>
                  <a:pt x="3863" y="7108"/>
                  <a:pt x="3942" y="7408"/>
                  <a:pt x="4178" y="7543"/>
                </a:cubicBezTo>
                <a:cubicBezTo>
                  <a:pt x="4412" y="7679"/>
                  <a:pt x="4713" y="7599"/>
                  <a:pt x="4848" y="7364"/>
                </a:cubicBezTo>
                <a:cubicBezTo>
                  <a:pt x="4984" y="7129"/>
                  <a:pt x="4903" y="6829"/>
                  <a:pt x="4668" y="6693"/>
                </a:cubicBezTo>
                <a:moveTo>
                  <a:pt x="14236" y="4848"/>
                </a:moveTo>
                <a:cubicBezTo>
                  <a:pt x="14472" y="4984"/>
                  <a:pt x="14771" y="4903"/>
                  <a:pt x="14907" y="4669"/>
                </a:cubicBezTo>
                <a:cubicBezTo>
                  <a:pt x="15042" y="4434"/>
                  <a:pt x="14962" y="4134"/>
                  <a:pt x="14727" y="3998"/>
                </a:cubicBezTo>
                <a:cubicBezTo>
                  <a:pt x="14493" y="3863"/>
                  <a:pt x="14192" y="3943"/>
                  <a:pt x="14057" y="4178"/>
                </a:cubicBezTo>
                <a:cubicBezTo>
                  <a:pt x="13921" y="4412"/>
                  <a:pt x="14001" y="4713"/>
                  <a:pt x="14236" y="4848"/>
                </a:cubicBezTo>
                <a:moveTo>
                  <a:pt x="3436" y="10309"/>
                </a:moveTo>
                <a:cubicBezTo>
                  <a:pt x="3166" y="10309"/>
                  <a:pt x="2945" y="10529"/>
                  <a:pt x="2945" y="10800"/>
                </a:cubicBezTo>
                <a:cubicBezTo>
                  <a:pt x="2945" y="11072"/>
                  <a:pt x="3166" y="11291"/>
                  <a:pt x="3436" y="11291"/>
                </a:cubicBezTo>
                <a:cubicBezTo>
                  <a:pt x="3707" y="11291"/>
                  <a:pt x="3927" y="11072"/>
                  <a:pt x="3927" y="10800"/>
                </a:cubicBezTo>
                <a:cubicBezTo>
                  <a:pt x="3927" y="10529"/>
                  <a:pt x="3707" y="10309"/>
                  <a:pt x="3436" y="10309"/>
                </a:cubicBezTo>
                <a:moveTo>
                  <a:pt x="6873" y="3998"/>
                </a:moveTo>
                <a:cubicBezTo>
                  <a:pt x="6638" y="4134"/>
                  <a:pt x="6558" y="4434"/>
                  <a:pt x="6693" y="4669"/>
                </a:cubicBezTo>
                <a:cubicBezTo>
                  <a:pt x="6829" y="4903"/>
                  <a:pt x="7129" y="4984"/>
                  <a:pt x="7364" y="4848"/>
                </a:cubicBezTo>
                <a:cubicBezTo>
                  <a:pt x="7599" y="4713"/>
                  <a:pt x="7679" y="4412"/>
                  <a:pt x="7543" y="4178"/>
                </a:cubicBezTo>
                <a:cubicBezTo>
                  <a:pt x="7408" y="3943"/>
                  <a:pt x="7108" y="3863"/>
                  <a:pt x="6873" y="3998"/>
                </a:cubicBezTo>
                <a:moveTo>
                  <a:pt x="4178" y="14057"/>
                </a:moveTo>
                <a:cubicBezTo>
                  <a:pt x="3942" y="14192"/>
                  <a:pt x="3863" y="14492"/>
                  <a:pt x="3998" y="14727"/>
                </a:cubicBezTo>
                <a:cubicBezTo>
                  <a:pt x="4133" y="14962"/>
                  <a:pt x="4433" y="15043"/>
                  <a:pt x="4668" y="14907"/>
                </a:cubicBezTo>
                <a:cubicBezTo>
                  <a:pt x="4903" y="14772"/>
                  <a:pt x="4984" y="14472"/>
                  <a:pt x="4848" y="14236"/>
                </a:cubicBezTo>
                <a:cubicBezTo>
                  <a:pt x="4713" y="14001"/>
                  <a:pt x="4412" y="13921"/>
                  <a:pt x="4178" y="14057"/>
                </a:cubicBezTo>
                <a:moveTo>
                  <a:pt x="7364" y="16752"/>
                </a:moveTo>
                <a:cubicBezTo>
                  <a:pt x="7129" y="16617"/>
                  <a:pt x="6829" y="16697"/>
                  <a:pt x="6693" y="16932"/>
                </a:cubicBezTo>
                <a:cubicBezTo>
                  <a:pt x="6558" y="17167"/>
                  <a:pt x="6638" y="17467"/>
                  <a:pt x="6873" y="17602"/>
                </a:cubicBezTo>
                <a:cubicBezTo>
                  <a:pt x="7108" y="17738"/>
                  <a:pt x="7408" y="17658"/>
                  <a:pt x="7543" y="17422"/>
                </a:cubicBezTo>
                <a:cubicBezTo>
                  <a:pt x="7679" y="17188"/>
                  <a:pt x="7599" y="16887"/>
                  <a:pt x="7364" y="16752"/>
                </a:cubicBezTo>
                <a:moveTo>
                  <a:pt x="18164" y="10309"/>
                </a:moveTo>
                <a:cubicBezTo>
                  <a:pt x="17893" y="10309"/>
                  <a:pt x="17673" y="10529"/>
                  <a:pt x="17673" y="10800"/>
                </a:cubicBezTo>
                <a:cubicBezTo>
                  <a:pt x="17673" y="11072"/>
                  <a:pt x="17893" y="11291"/>
                  <a:pt x="18164" y="11291"/>
                </a:cubicBezTo>
                <a:cubicBezTo>
                  <a:pt x="18434" y="11291"/>
                  <a:pt x="18655" y="11072"/>
                  <a:pt x="18655" y="10800"/>
                </a:cubicBezTo>
                <a:cubicBezTo>
                  <a:pt x="18655" y="10529"/>
                  <a:pt x="18434" y="10309"/>
                  <a:pt x="18164" y="10309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84" name="Shape 108"/>
          <p:cNvSpPr/>
          <p:nvPr/>
        </p:nvSpPr>
        <p:spPr>
          <a:xfrm>
            <a:off x="2291309" y="1482042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11782"/>
                </a:moveTo>
                <a:cubicBezTo>
                  <a:pt x="10258" y="11782"/>
                  <a:pt x="9818" y="11342"/>
                  <a:pt x="9818" y="10800"/>
                </a:cubicBezTo>
                <a:cubicBezTo>
                  <a:pt x="9818" y="10258"/>
                  <a:pt x="10258" y="9818"/>
                  <a:pt x="10800" y="9818"/>
                </a:cubicBezTo>
                <a:cubicBezTo>
                  <a:pt x="11342" y="9818"/>
                  <a:pt x="11782" y="10258"/>
                  <a:pt x="11782" y="10800"/>
                </a:cubicBezTo>
                <a:cubicBezTo>
                  <a:pt x="11782" y="11342"/>
                  <a:pt x="11342" y="11782"/>
                  <a:pt x="10800" y="11782"/>
                </a:cubicBezTo>
                <a:moveTo>
                  <a:pt x="14236" y="10309"/>
                </a:moveTo>
                <a:lnTo>
                  <a:pt x="12694" y="10309"/>
                </a:lnTo>
                <a:cubicBezTo>
                  <a:pt x="12516" y="9622"/>
                  <a:pt x="11979" y="9084"/>
                  <a:pt x="11291" y="8906"/>
                </a:cubicBezTo>
                <a:lnTo>
                  <a:pt x="11291" y="5400"/>
                </a:lnTo>
                <a:cubicBezTo>
                  <a:pt x="11291" y="5129"/>
                  <a:pt x="11071" y="4909"/>
                  <a:pt x="10800" y="4909"/>
                </a:cubicBezTo>
                <a:cubicBezTo>
                  <a:pt x="10529" y="4909"/>
                  <a:pt x="10309" y="5129"/>
                  <a:pt x="10309" y="5400"/>
                </a:cubicBezTo>
                <a:lnTo>
                  <a:pt x="10309" y="8906"/>
                </a:lnTo>
                <a:cubicBezTo>
                  <a:pt x="9464" y="9125"/>
                  <a:pt x="8836" y="9886"/>
                  <a:pt x="8836" y="10800"/>
                </a:cubicBezTo>
                <a:cubicBezTo>
                  <a:pt x="8836" y="11885"/>
                  <a:pt x="9716" y="12764"/>
                  <a:pt x="10800" y="12764"/>
                </a:cubicBezTo>
                <a:cubicBezTo>
                  <a:pt x="11714" y="12764"/>
                  <a:pt x="12476" y="12137"/>
                  <a:pt x="12694" y="11291"/>
                </a:cubicBezTo>
                <a:lnTo>
                  <a:pt x="14236" y="11291"/>
                </a:lnTo>
                <a:cubicBezTo>
                  <a:pt x="14507" y="11291"/>
                  <a:pt x="14727" y="11072"/>
                  <a:pt x="14727" y="10800"/>
                </a:cubicBezTo>
                <a:cubicBezTo>
                  <a:pt x="14727" y="10529"/>
                  <a:pt x="14507" y="10309"/>
                  <a:pt x="14236" y="10309"/>
                </a:cubicBezTo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6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  <a:moveTo>
                  <a:pt x="10800" y="18655"/>
                </a:moveTo>
                <a:cubicBezTo>
                  <a:pt x="6462" y="18655"/>
                  <a:pt x="2945" y="15138"/>
                  <a:pt x="2945" y="10800"/>
                </a:cubicBezTo>
                <a:cubicBezTo>
                  <a:pt x="2945" y="6462"/>
                  <a:pt x="6462" y="2945"/>
                  <a:pt x="10800" y="2945"/>
                </a:cubicBezTo>
                <a:cubicBezTo>
                  <a:pt x="15138" y="2945"/>
                  <a:pt x="18655" y="6462"/>
                  <a:pt x="18655" y="10800"/>
                </a:cubicBezTo>
                <a:cubicBezTo>
                  <a:pt x="18655" y="15138"/>
                  <a:pt x="15138" y="18655"/>
                  <a:pt x="10800" y="18655"/>
                </a:cubicBezTo>
                <a:moveTo>
                  <a:pt x="10800" y="1964"/>
                </a:moveTo>
                <a:cubicBezTo>
                  <a:pt x="5920" y="1964"/>
                  <a:pt x="1964" y="5920"/>
                  <a:pt x="1964" y="10800"/>
                </a:cubicBezTo>
                <a:cubicBezTo>
                  <a:pt x="1964" y="15680"/>
                  <a:pt x="5920" y="19636"/>
                  <a:pt x="10800" y="19636"/>
                </a:cubicBezTo>
                <a:cubicBezTo>
                  <a:pt x="15680" y="19636"/>
                  <a:pt x="19636" y="15680"/>
                  <a:pt x="19636" y="10800"/>
                </a:cubicBezTo>
                <a:cubicBezTo>
                  <a:pt x="19636" y="5920"/>
                  <a:pt x="15680" y="1964"/>
                  <a:pt x="10800" y="1964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85" name="Shape 109"/>
          <p:cNvSpPr/>
          <p:nvPr/>
        </p:nvSpPr>
        <p:spPr>
          <a:xfrm>
            <a:off x="3053109" y="1482042"/>
            <a:ext cx="270866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250" y="19636"/>
                </a:moveTo>
                <a:cubicBezTo>
                  <a:pt x="20250" y="20178"/>
                  <a:pt x="19645" y="20618"/>
                  <a:pt x="18900" y="20618"/>
                </a:cubicBezTo>
                <a:lnTo>
                  <a:pt x="2700" y="20618"/>
                </a:lnTo>
                <a:cubicBezTo>
                  <a:pt x="1955" y="20618"/>
                  <a:pt x="1350" y="20178"/>
                  <a:pt x="1350" y="19636"/>
                </a:cubicBezTo>
                <a:lnTo>
                  <a:pt x="1350" y="10800"/>
                </a:lnTo>
                <a:cubicBezTo>
                  <a:pt x="1350" y="10258"/>
                  <a:pt x="1955" y="9818"/>
                  <a:pt x="2700" y="9818"/>
                </a:cubicBezTo>
                <a:lnTo>
                  <a:pt x="18900" y="9818"/>
                </a:lnTo>
                <a:cubicBezTo>
                  <a:pt x="19645" y="9818"/>
                  <a:pt x="20250" y="10258"/>
                  <a:pt x="20250" y="10800"/>
                </a:cubicBezTo>
                <a:cubicBezTo>
                  <a:pt x="20250" y="10800"/>
                  <a:pt x="20250" y="19636"/>
                  <a:pt x="20250" y="19636"/>
                </a:cubicBezTo>
                <a:close/>
                <a:moveTo>
                  <a:pt x="4050" y="5891"/>
                </a:moveTo>
                <a:cubicBezTo>
                  <a:pt x="4050" y="3180"/>
                  <a:pt x="7072" y="982"/>
                  <a:pt x="10800" y="982"/>
                </a:cubicBezTo>
                <a:cubicBezTo>
                  <a:pt x="14528" y="982"/>
                  <a:pt x="17550" y="3180"/>
                  <a:pt x="17550" y="5891"/>
                </a:cubicBezTo>
                <a:lnTo>
                  <a:pt x="17550" y="8836"/>
                </a:lnTo>
                <a:lnTo>
                  <a:pt x="4050" y="8836"/>
                </a:lnTo>
                <a:cubicBezTo>
                  <a:pt x="4050" y="8836"/>
                  <a:pt x="4050" y="5891"/>
                  <a:pt x="4050" y="5891"/>
                </a:cubicBezTo>
                <a:close/>
                <a:moveTo>
                  <a:pt x="18900" y="8836"/>
                </a:moveTo>
                <a:lnTo>
                  <a:pt x="18900" y="5891"/>
                </a:lnTo>
                <a:cubicBezTo>
                  <a:pt x="18900" y="2638"/>
                  <a:pt x="15273" y="0"/>
                  <a:pt x="10800" y="0"/>
                </a:cubicBezTo>
                <a:cubicBezTo>
                  <a:pt x="6327" y="0"/>
                  <a:pt x="2700" y="2638"/>
                  <a:pt x="2700" y="5891"/>
                </a:cubicBezTo>
                <a:lnTo>
                  <a:pt x="2700" y="8836"/>
                </a:lnTo>
                <a:cubicBezTo>
                  <a:pt x="1209" y="8836"/>
                  <a:pt x="0" y="9716"/>
                  <a:pt x="0" y="10800"/>
                </a:cubicBezTo>
                <a:lnTo>
                  <a:pt x="0" y="19636"/>
                </a:lnTo>
                <a:cubicBezTo>
                  <a:pt x="0" y="20721"/>
                  <a:pt x="1209" y="21600"/>
                  <a:pt x="2700" y="21600"/>
                </a:cubicBezTo>
                <a:lnTo>
                  <a:pt x="18900" y="21600"/>
                </a:lnTo>
                <a:cubicBezTo>
                  <a:pt x="20391" y="21600"/>
                  <a:pt x="21600" y="20721"/>
                  <a:pt x="21600" y="19636"/>
                </a:cubicBezTo>
                <a:lnTo>
                  <a:pt x="21600" y="10800"/>
                </a:lnTo>
                <a:cubicBezTo>
                  <a:pt x="21600" y="9716"/>
                  <a:pt x="20391" y="8836"/>
                  <a:pt x="18900" y="8836"/>
                </a:cubicBezTo>
                <a:moveTo>
                  <a:pt x="11475" y="15573"/>
                </a:moveTo>
                <a:lnTo>
                  <a:pt x="11475" y="16200"/>
                </a:lnTo>
                <a:cubicBezTo>
                  <a:pt x="11475" y="16472"/>
                  <a:pt x="11172" y="16691"/>
                  <a:pt x="10800" y="16691"/>
                </a:cubicBezTo>
                <a:cubicBezTo>
                  <a:pt x="10428" y="16691"/>
                  <a:pt x="10125" y="16472"/>
                  <a:pt x="10125" y="16200"/>
                </a:cubicBezTo>
                <a:lnTo>
                  <a:pt x="10125" y="15573"/>
                </a:lnTo>
                <a:cubicBezTo>
                  <a:pt x="9723" y="15403"/>
                  <a:pt x="9450" y="15090"/>
                  <a:pt x="9450" y="14727"/>
                </a:cubicBezTo>
                <a:cubicBezTo>
                  <a:pt x="9450" y="14186"/>
                  <a:pt x="10055" y="13745"/>
                  <a:pt x="10800" y="13745"/>
                </a:cubicBezTo>
                <a:cubicBezTo>
                  <a:pt x="11545" y="13745"/>
                  <a:pt x="12150" y="14186"/>
                  <a:pt x="12150" y="14727"/>
                </a:cubicBezTo>
                <a:cubicBezTo>
                  <a:pt x="12150" y="15090"/>
                  <a:pt x="11876" y="15403"/>
                  <a:pt x="11475" y="15573"/>
                </a:cubicBezTo>
                <a:moveTo>
                  <a:pt x="10800" y="12764"/>
                </a:moveTo>
                <a:cubicBezTo>
                  <a:pt x="9309" y="12764"/>
                  <a:pt x="8100" y="13643"/>
                  <a:pt x="8100" y="14727"/>
                </a:cubicBezTo>
                <a:cubicBezTo>
                  <a:pt x="8100" y="15232"/>
                  <a:pt x="8369" y="15687"/>
                  <a:pt x="8798" y="16034"/>
                </a:cubicBezTo>
                <a:cubicBezTo>
                  <a:pt x="8789" y="16089"/>
                  <a:pt x="8775" y="16144"/>
                  <a:pt x="8775" y="16200"/>
                </a:cubicBezTo>
                <a:cubicBezTo>
                  <a:pt x="8775" y="17014"/>
                  <a:pt x="9681" y="17673"/>
                  <a:pt x="10800" y="17673"/>
                </a:cubicBezTo>
                <a:cubicBezTo>
                  <a:pt x="11919" y="17673"/>
                  <a:pt x="12825" y="17014"/>
                  <a:pt x="12825" y="16200"/>
                </a:cubicBezTo>
                <a:cubicBezTo>
                  <a:pt x="12825" y="16144"/>
                  <a:pt x="12810" y="16089"/>
                  <a:pt x="12802" y="16034"/>
                </a:cubicBezTo>
                <a:cubicBezTo>
                  <a:pt x="13231" y="15686"/>
                  <a:pt x="13500" y="15232"/>
                  <a:pt x="13500" y="14727"/>
                </a:cubicBezTo>
                <a:cubicBezTo>
                  <a:pt x="13500" y="13643"/>
                  <a:pt x="12291" y="12764"/>
                  <a:pt x="10800" y="12764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86" name="Shape 110"/>
          <p:cNvSpPr/>
          <p:nvPr/>
        </p:nvSpPr>
        <p:spPr>
          <a:xfrm>
            <a:off x="3764124" y="1482042"/>
            <a:ext cx="270866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1475" y="15573"/>
                </a:moveTo>
                <a:lnTo>
                  <a:pt x="11475" y="16200"/>
                </a:lnTo>
                <a:cubicBezTo>
                  <a:pt x="11475" y="16471"/>
                  <a:pt x="11172" y="16691"/>
                  <a:pt x="10800" y="16691"/>
                </a:cubicBezTo>
                <a:cubicBezTo>
                  <a:pt x="10428" y="16691"/>
                  <a:pt x="10125" y="16471"/>
                  <a:pt x="10125" y="16200"/>
                </a:cubicBezTo>
                <a:lnTo>
                  <a:pt x="10125" y="15573"/>
                </a:lnTo>
                <a:cubicBezTo>
                  <a:pt x="9723" y="15403"/>
                  <a:pt x="9450" y="15090"/>
                  <a:pt x="9450" y="14727"/>
                </a:cubicBezTo>
                <a:cubicBezTo>
                  <a:pt x="9450" y="14185"/>
                  <a:pt x="10055" y="13745"/>
                  <a:pt x="10800" y="13745"/>
                </a:cubicBezTo>
                <a:cubicBezTo>
                  <a:pt x="11545" y="13745"/>
                  <a:pt x="12150" y="14185"/>
                  <a:pt x="12150" y="14727"/>
                </a:cubicBezTo>
                <a:cubicBezTo>
                  <a:pt x="12150" y="15090"/>
                  <a:pt x="11876" y="15403"/>
                  <a:pt x="11475" y="15573"/>
                </a:cubicBezTo>
                <a:moveTo>
                  <a:pt x="10800" y="12764"/>
                </a:moveTo>
                <a:cubicBezTo>
                  <a:pt x="9309" y="12764"/>
                  <a:pt x="8100" y="13643"/>
                  <a:pt x="8100" y="14727"/>
                </a:cubicBezTo>
                <a:cubicBezTo>
                  <a:pt x="8100" y="15232"/>
                  <a:pt x="8369" y="15686"/>
                  <a:pt x="8798" y="16034"/>
                </a:cubicBezTo>
                <a:cubicBezTo>
                  <a:pt x="8789" y="16089"/>
                  <a:pt x="8775" y="16143"/>
                  <a:pt x="8775" y="16200"/>
                </a:cubicBezTo>
                <a:cubicBezTo>
                  <a:pt x="8775" y="17014"/>
                  <a:pt x="9681" y="17673"/>
                  <a:pt x="10800" y="17673"/>
                </a:cubicBezTo>
                <a:cubicBezTo>
                  <a:pt x="11919" y="17673"/>
                  <a:pt x="12825" y="17014"/>
                  <a:pt x="12825" y="16200"/>
                </a:cubicBezTo>
                <a:cubicBezTo>
                  <a:pt x="12825" y="16143"/>
                  <a:pt x="12810" y="16089"/>
                  <a:pt x="12802" y="16034"/>
                </a:cubicBezTo>
                <a:cubicBezTo>
                  <a:pt x="13231" y="15687"/>
                  <a:pt x="13500" y="15232"/>
                  <a:pt x="13500" y="14727"/>
                </a:cubicBezTo>
                <a:cubicBezTo>
                  <a:pt x="13500" y="13643"/>
                  <a:pt x="12291" y="12764"/>
                  <a:pt x="10800" y="12764"/>
                </a:cubicBezTo>
                <a:moveTo>
                  <a:pt x="20250" y="19636"/>
                </a:moveTo>
                <a:cubicBezTo>
                  <a:pt x="20250" y="20179"/>
                  <a:pt x="19645" y="20618"/>
                  <a:pt x="18900" y="20618"/>
                </a:cubicBezTo>
                <a:lnTo>
                  <a:pt x="2700" y="20618"/>
                </a:lnTo>
                <a:cubicBezTo>
                  <a:pt x="1955" y="20618"/>
                  <a:pt x="1350" y="20179"/>
                  <a:pt x="1350" y="19636"/>
                </a:cubicBezTo>
                <a:lnTo>
                  <a:pt x="1350" y="10800"/>
                </a:lnTo>
                <a:cubicBezTo>
                  <a:pt x="1350" y="10258"/>
                  <a:pt x="1955" y="9818"/>
                  <a:pt x="2700" y="9818"/>
                </a:cubicBezTo>
                <a:lnTo>
                  <a:pt x="18900" y="9818"/>
                </a:lnTo>
                <a:cubicBezTo>
                  <a:pt x="19645" y="9818"/>
                  <a:pt x="20250" y="10258"/>
                  <a:pt x="20250" y="10800"/>
                </a:cubicBezTo>
                <a:cubicBezTo>
                  <a:pt x="20250" y="10800"/>
                  <a:pt x="20250" y="19636"/>
                  <a:pt x="20250" y="19636"/>
                </a:cubicBezTo>
                <a:close/>
                <a:moveTo>
                  <a:pt x="18900" y="8836"/>
                </a:moveTo>
                <a:lnTo>
                  <a:pt x="18900" y="5891"/>
                </a:lnTo>
                <a:cubicBezTo>
                  <a:pt x="18900" y="2638"/>
                  <a:pt x="15273" y="0"/>
                  <a:pt x="10800" y="0"/>
                </a:cubicBezTo>
                <a:cubicBezTo>
                  <a:pt x="6327" y="0"/>
                  <a:pt x="2700" y="2638"/>
                  <a:pt x="2700" y="5891"/>
                </a:cubicBezTo>
                <a:cubicBezTo>
                  <a:pt x="2700" y="6162"/>
                  <a:pt x="3003" y="6382"/>
                  <a:pt x="3375" y="6382"/>
                </a:cubicBezTo>
                <a:cubicBezTo>
                  <a:pt x="3747" y="6382"/>
                  <a:pt x="4050" y="6162"/>
                  <a:pt x="4050" y="5891"/>
                </a:cubicBezTo>
                <a:cubicBezTo>
                  <a:pt x="4050" y="3180"/>
                  <a:pt x="7072" y="982"/>
                  <a:pt x="10800" y="982"/>
                </a:cubicBezTo>
                <a:cubicBezTo>
                  <a:pt x="14528" y="982"/>
                  <a:pt x="17550" y="3180"/>
                  <a:pt x="17550" y="5891"/>
                </a:cubicBezTo>
                <a:lnTo>
                  <a:pt x="17550" y="8836"/>
                </a:lnTo>
                <a:lnTo>
                  <a:pt x="2700" y="8836"/>
                </a:lnTo>
                <a:cubicBezTo>
                  <a:pt x="1209" y="8836"/>
                  <a:pt x="0" y="9716"/>
                  <a:pt x="0" y="10800"/>
                </a:cubicBezTo>
                <a:lnTo>
                  <a:pt x="0" y="19636"/>
                </a:lnTo>
                <a:cubicBezTo>
                  <a:pt x="0" y="20721"/>
                  <a:pt x="1209" y="21600"/>
                  <a:pt x="2700" y="21600"/>
                </a:cubicBezTo>
                <a:lnTo>
                  <a:pt x="18900" y="21600"/>
                </a:lnTo>
                <a:cubicBezTo>
                  <a:pt x="20391" y="21600"/>
                  <a:pt x="21600" y="20721"/>
                  <a:pt x="21600" y="19636"/>
                </a:cubicBezTo>
                <a:lnTo>
                  <a:pt x="21600" y="10800"/>
                </a:lnTo>
                <a:cubicBezTo>
                  <a:pt x="21600" y="9716"/>
                  <a:pt x="20391" y="8836"/>
                  <a:pt x="18900" y="8836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87" name="Shape 111"/>
          <p:cNvSpPr/>
          <p:nvPr/>
        </p:nvSpPr>
        <p:spPr>
          <a:xfrm>
            <a:off x="4458210" y="1482041"/>
            <a:ext cx="304722" cy="2793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400" y="19636"/>
                </a:moveTo>
                <a:cubicBezTo>
                  <a:pt x="20400" y="20178"/>
                  <a:pt x="19862" y="20617"/>
                  <a:pt x="19200" y="20617"/>
                </a:cubicBezTo>
                <a:lnTo>
                  <a:pt x="6000" y="20617"/>
                </a:lnTo>
                <a:lnTo>
                  <a:pt x="6000" y="982"/>
                </a:lnTo>
                <a:lnTo>
                  <a:pt x="13200" y="982"/>
                </a:lnTo>
                <a:lnTo>
                  <a:pt x="13200" y="6872"/>
                </a:lnTo>
                <a:lnTo>
                  <a:pt x="15600" y="4909"/>
                </a:lnTo>
                <a:lnTo>
                  <a:pt x="18000" y="6872"/>
                </a:lnTo>
                <a:lnTo>
                  <a:pt x="18000" y="982"/>
                </a:lnTo>
                <a:lnTo>
                  <a:pt x="19200" y="982"/>
                </a:lnTo>
                <a:cubicBezTo>
                  <a:pt x="19862" y="982"/>
                  <a:pt x="20400" y="1422"/>
                  <a:pt x="20400" y="1964"/>
                </a:cubicBezTo>
                <a:cubicBezTo>
                  <a:pt x="20400" y="1964"/>
                  <a:pt x="20400" y="19636"/>
                  <a:pt x="20400" y="19636"/>
                </a:cubicBezTo>
                <a:close/>
                <a:moveTo>
                  <a:pt x="4800" y="20617"/>
                </a:moveTo>
                <a:lnTo>
                  <a:pt x="2400" y="20617"/>
                </a:lnTo>
                <a:cubicBezTo>
                  <a:pt x="1738" y="20617"/>
                  <a:pt x="1200" y="20178"/>
                  <a:pt x="1200" y="19636"/>
                </a:cubicBezTo>
                <a:lnTo>
                  <a:pt x="1200" y="1964"/>
                </a:lnTo>
                <a:cubicBezTo>
                  <a:pt x="1200" y="1422"/>
                  <a:pt x="1738" y="982"/>
                  <a:pt x="2400" y="982"/>
                </a:cubicBezTo>
                <a:lnTo>
                  <a:pt x="4800" y="982"/>
                </a:lnTo>
                <a:cubicBezTo>
                  <a:pt x="4800" y="982"/>
                  <a:pt x="4800" y="20617"/>
                  <a:pt x="4800" y="20617"/>
                </a:cubicBezTo>
                <a:close/>
                <a:moveTo>
                  <a:pt x="14400" y="982"/>
                </a:moveTo>
                <a:lnTo>
                  <a:pt x="16800" y="982"/>
                </a:lnTo>
                <a:lnTo>
                  <a:pt x="16800" y="4418"/>
                </a:lnTo>
                <a:lnTo>
                  <a:pt x="15600" y="3436"/>
                </a:lnTo>
                <a:lnTo>
                  <a:pt x="14400" y="4418"/>
                </a:lnTo>
                <a:cubicBezTo>
                  <a:pt x="14400" y="4418"/>
                  <a:pt x="14400" y="982"/>
                  <a:pt x="14400" y="982"/>
                </a:cubicBezTo>
                <a:close/>
                <a:moveTo>
                  <a:pt x="19200" y="0"/>
                </a:moveTo>
                <a:lnTo>
                  <a:pt x="2400" y="0"/>
                </a:lnTo>
                <a:cubicBezTo>
                  <a:pt x="1075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0"/>
                  <a:pt x="1075" y="21600"/>
                  <a:pt x="2400" y="21600"/>
                </a:cubicBezTo>
                <a:lnTo>
                  <a:pt x="19200" y="21600"/>
                </a:lnTo>
                <a:cubicBezTo>
                  <a:pt x="20525" y="21600"/>
                  <a:pt x="21600" y="20720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20525" y="0"/>
                  <a:pt x="192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88" name="Shape 112"/>
          <p:cNvSpPr/>
          <p:nvPr/>
        </p:nvSpPr>
        <p:spPr>
          <a:xfrm>
            <a:off x="5169224" y="1482042"/>
            <a:ext cx="304722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400" y="19636"/>
                </a:moveTo>
                <a:cubicBezTo>
                  <a:pt x="20400" y="20179"/>
                  <a:pt x="19862" y="20618"/>
                  <a:pt x="19200" y="20618"/>
                </a:cubicBezTo>
                <a:lnTo>
                  <a:pt x="7200" y="20618"/>
                </a:lnTo>
                <a:lnTo>
                  <a:pt x="7200" y="982"/>
                </a:lnTo>
                <a:lnTo>
                  <a:pt x="19200" y="982"/>
                </a:lnTo>
                <a:cubicBezTo>
                  <a:pt x="19862" y="982"/>
                  <a:pt x="20400" y="1422"/>
                  <a:pt x="20400" y="1964"/>
                </a:cubicBezTo>
                <a:cubicBezTo>
                  <a:pt x="20400" y="1964"/>
                  <a:pt x="20400" y="19636"/>
                  <a:pt x="20400" y="19636"/>
                </a:cubicBezTo>
                <a:close/>
                <a:moveTo>
                  <a:pt x="6000" y="20618"/>
                </a:moveTo>
                <a:lnTo>
                  <a:pt x="3600" y="20618"/>
                </a:lnTo>
                <a:cubicBezTo>
                  <a:pt x="2937" y="20618"/>
                  <a:pt x="2400" y="20179"/>
                  <a:pt x="2400" y="19636"/>
                </a:cubicBezTo>
                <a:lnTo>
                  <a:pt x="2400" y="18655"/>
                </a:lnTo>
                <a:lnTo>
                  <a:pt x="3000" y="18655"/>
                </a:lnTo>
                <a:cubicBezTo>
                  <a:pt x="3332" y="18655"/>
                  <a:pt x="3600" y="18435"/>
                  <a:pt x="3600" y="18164"/>
                </a:cubicBezTo>
                <a:cubicBezTo>
                  <a:pt x="3600" y="17893"/>
                  <a:pt x="3332" y="17673"/>
                  <a:pt x="3000" y="17673"/>
                </a:cubicBezTo>
                <a:lnTo>
                  <a:pt x="2400" y="17673"/>
                </a:lnTo>
                <a:lnTo>
                  <a:pt x="2400" y="15709"/>
                </a:lnTo>
                <a:lnTo>
                  <a:pt x="3000" y="15709"/>
                </a:lnTo>
                <a:cubicBezTo>
                  <a:pt x="3332" y="15709"/>
                  <a:pt x="3600" y="15490"/>
                  <a:pt x="3600" y="15218"/>
                </a:cubicBezTo>
                <a:cubicBezTo>
                  <a:pt x="3600" y="14947"/>
                  <a:pt x="3332" y="14727"/>
                  <a:pt x="3000" y="14727"/>
                </a:cubicBezTo>
                <a:lnTo>
                  <a:pt x="2400" y="14727"/>
                </a:lnTo>
                <a:lnTo>
                  <a:pt x="2400" y="12764"/>
                </a:lnTo>
                <a:lnTo>
                  <a:pt x="3000" y="12764"/>
                </a:lnTo>
                <a:cubicBezTo>
                  <a:pt x="3332" y="12764"/>
                  <a:pt x="3600" y="12544"/>
                  <a:pt x="3600" y="12273"/>
                </a:cubicBezTo>
                <a:cubicBezTo>
                  <a:pt x="3600" y="12002"/>
                  <a:pt x="3332" y="11782"/>
                  <a:pt x="3000" y="11782"/>
                </a:cubicBezTo>
                <a:lnTo>
                  <a:pt x="2400" y="11782"/>
                </a:lnTo>
                <a:lnTo>
                  <a:pt x="2400" y="9818"/>
                </a:lnTo>
                <a:lnTo>
                  <a:pt x="3000" y="9818"/>
                </a:lnTo>
                <a:cubicBezTo>
                  <a:pt x="3332" y="9818"/>
                  <a:pt x="3600" y="9599"/>
                  <a:pt x="3600" y="9327"/>
                </a:cubicBezTo>
                <a:cubicBezTo>
                  <a:pt x="3600" y="9056"/>
                  <a:pt x="3332" y="8836"/>
                  <a:pt x="3000" y="8836"/>
                </a:cubicBezTo>
                <a:lnTo>
                  <a:pt x="2400" y="8836"/>
                </a:lnTo>
                <a:lnTo>
                  <a:pt x="2400" y="6873"/>
                </a:lnTo>
                <a:lnTo>
                  <a:pt x="3000" y="6873"/>
                </a:lnTo>
                <a:cubicBezTo>
                  <a:pt x="3332" y="6873"/>
                  <a:pt x="3600" y="6653"/>
                  <a:pt x="3600" y="6382"/>
                </a:cubicBezTo>
                <a:cubicBezTo>
                  <a:pt x="3600" y="6111"/>
                  <a:pt x="3332" y="5891"/>
                  <a:pt x="3000" y="5891"/>
                </a:cubicBezTo>
                <a:lnTo>
                  <a:pt x="2400" y="5891"/>
                </a:lnTo>
                <a:lnTo>
                  <a:pt x="2400" y="3927"/>
                </a:lnTo>
                <a:lnTo>
                  <a:pt x="3000" y="3927"/>
                </a:lnTo>
                <a:cubicBezTo>
                  <a:pt x="3332" y="3927"/>
                  <a:pt x="3600" y="3708"/>
                  <a:pt x="3600" y="3436"/>
                </a:cubicBezTo>
                <a:cubicBezTo>
                  <a:pt x="3600" y="3166"/>
                  <a:pt x="3332" y="2945"/>
                  <a:pt x="3000" y="2945"/>
                </a:cubicBezTo>
                <a:lnTo>
                  <a:pt x="2400" y="2945"/>
                </a:lnTo>
                <a:lnTo>
                  <a:pt x="2400" y="1964"/>
                </a:lnTo>
                <a:cubicBezTo>
                  <a:pt x="2400" y="1422"/>
                  <a:pt x="2937" y="982"/>
                  <a:pt x="3600" y="982"/>
                </a:cubicBezTo>
                <a:lnTo>
                  <a:pt x="6000" y="982"/>
                </a:lnTo>
                <a:cubicBezTo>
                  <a:pt x="6000" y="982"/>
                  <a:pt x="6000" y="20618"/>
                  <a:pt x="6000" y="20618"/>
                </a:cubicBezTo>
                <a:close/>
                <a:moveTo>
                  <a:pt x="19200" y="0"/>
                </a:moveTo>
                <a:lnTo>
                  <a:pt x="3600" y="0"/>
                </a:lnTo>
                <a:cubicBezTo>
                  <a:pt x="2275" y="0"/>
                  <a:pt x="1200" y="879"/>
                  <a:pt x="1200" y="1964"/>
                </a:cubicBezTo>
                <a:lnTo>
                  <a:pt x="1200" y="2945"/>
                </a:lnTo>
                <a:lnTo>
                  <a:pt x="600" y="2945"/>
                </a:lnTo>
                <a:cubicBezTo>
                  <a:pt x="268" y="2945"/>
                  <a:pt x="0" y="3166"/>
                  <a:pt x="0" y="3436"/>
                </a:cubicBezTo>
                <a:cubicBezTo>
                  <a:pt x="0" y="3708"/>
                  <a:pt x="268" y="3927"/>
                  <a:pt x="600" y="3927"/>
                </a:cubicBezTo>
                <a:lnTo>
                  <a:pt x="1200" y="3927"/>
                </a:lnTo>
                <a:lnTo>
                  <a:pt x="1200" y="5891"/>
                </a:lnTo>
                <a:lnTo>
                  <a:pt x="600" y="5891"/>
                </a:lnTo>
                <a:cubicBezTo>
                  <a:pt x="268" y="5891"/>
                  <a:pt x="0" y="6111"/>
                  <a:pt x="0" y="6382"/>
                </a:cubicBezTo>
                <a:cubicBezTo>
                  <a:pt x="0" y="6653"/>
                  <a:pt x="268" y="6873"/>
                  <a:pt x="600" y="6873"/>
                </a:cubicBezTo>
                <a:lnTo>
                  <a:pt x="1200" y="6873"/>
                </a:lnTo>
                <a:lnTo>
                  <a:pt x="1200" y="8836"/>
                </a:lnTo>
                <a:lnTo>
                  <a:pt x="600" y="8836"/>
                </a:lnTo>
                <a:cubicBezTo>
                  <a:pt x="268" y="8836"/>
                  <a:pt x="0" y="9056"/>
                  <a:pt x="0" y="9327"/>
                </a:cubicBezTo>
                <a:cubicBezTo>
                  <a:pt x="0" y="9599"/>
                  <a:pt x="268" y="9818"/>
                  <a:pt x="600" y="9818"/>
                </a:cubicBezTo>
                <a:lnTo>
                  <a:pt x="1200" y="9818"/>
                </a:lnTo>
                <a:lnTo>
                  <a:pt x="1200" y="11782"/>
                </a:lnTo>
                <a:lnTo>
                  <a:pt x="600" y="11782"/>
                </a:lnTo>
                <a:cubicBezTo>
                  <a:pt x="268" y="11782"/>
                  <a:pt x="0" y="12002"/>
                  <a:pt x="0" y="12273"/>
                </a:cubicBezTo>
                <a:cubicBezTo>
                  <a:pt x="0" y="12544"/>
                  <a:pt x="268" y="12764"/>
                  <a:pt x="600" y="12764"/>
                </a:cubicBezTo>
                <a:lnTo>
                  <a:pt x="1200" y="12764"/>
                </a:lnTo>
                <a:lnTo>
                  <a:pt x="1200" y="14727"/>
                </a:lnTo>
                <a:lnTo>
                  <a:pt x="600" y="14727"/>
                </a:lnTo>
                <a:cubicBezTo>
                  <a:pt x="268" y="14727"/>
                  <a:pt x="0" y="14947"/>
                  <a:pt x="0" y="15218"/>
                </a:cubicBezTo>
                <a:cubicBezTo>
                  <a:pt x="0" y="15490"/>
                  <a:pt x="268" y="15709"/>
                  <a:pt x="600" y="15709"/>
                </a:cubicBezTo>
                <a:lnTo>
                  <a:pt x="1200" y="15709"/>
                </a:lnTo>
                <a:lnTo>
                  <a:pt x="1200" y="17673"/>
                </a:lnTo>
                <a:lnTo>
                  <a:pt x="600" y="17673"/>
                </a:lnTo>
                <a:cubicBezTo>
                  <a:pt x="268" y="17673"/>
                  <a:pt x="0" y="17893"/>
                  <a:pt x="0" y="18164"/>
                </a:cubicBezTo>
                <a:cubicBezTo>
                  <a:pt x="0" y="18435"/>
                  <a:pt x="268" y="18655"/>
                  <a:pt x="600" y="18655"/>
                </a:cubicBezTo>
                <a:lnTo>
                  <a:pt x="1200" y="18655"/>
                </a:lnTo>
                <a:lnTo>
                  <a:pt x="1200" y="19636"/>
                </a:lnTo>
                <a:cubicBezTo>
                  <a:pt x="1200" y="20721"/>
                  <a:pt x="2275" y="21600"/>
                  <a:pt x="3600" y="21600"/>
                </a:cubicBezTo>
                <a:lnTo>
                  <a:pt x="19200" y="21600"/>
                </a:lnTo>
                <a:cubicBezTo>
                  <a:pt x="20525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20525" y="0"/>
                  <a:pt x="192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89" name="Shape 113"/>
          <p:cNvSpPr/>
          <p:nvPr/>
        </p:nvSpPr>
        <p:spPr>
          <a:xfrm>
            <a:off x="5880239" y="1482042"/>
            <a:ext cx="304722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4400" y="5891"/>
                </a:moveTo>
                <a:lnTo>
                  <a:pt x="14400" y="982"/>
                </a:lnTo>
                <a:lnTo>
                  <a:pt x="15000" y="982"/>
                </a:lnTo>
                <a:lnTo>
                  <a:pt x="20400" y="5891"/>
                </a:lnTo>
                <a:cubicBezTo>
                  <a:pt x="20400" y="5891"/>
                  <a:pt x="14400" y="5891"/>
                  <a:pt x="14400" y="5891"/>
                </a:cubicBezTo>
                <a:close/>
                <a:moveTo>
                  <a:pt x="20400" y="19636"/>
                </a:moveTo>
                <a:cubicBezTo>
                  <a:pt x="20400" y="20179"/>
                  <a:pt x="19862" y="20618"/>
                  <a:pt x="19200" y="20618"/>
                </a:cubicBezTo>
                <a:lnTo>
                  <a:pt x="2400" y="20618"/>
                </a:lnTo>
                <a:cubicBezTo>
                  <a:pt x="1737" y="20618"/>
                  <a:pt x="1200" y="20179"/>
                  <a:pt x="1200" y="19636"/>
                </a:cubicBezTo>
                <a:lnTo>
                  <a:pt x="1200" y="1964"/>
                </a:lnTo>
                <a:cubicBezTo>
                  <a:pt x="1200" y="1422"/>
                  <a:pt x="1737" y="982"/>
                  <a:pt x="2400" y="982"/>
                </a:cubicBezTo>
                <a:lnTo>
                  <a:pt x="13200" y="982"/>
                </a:lnTo>
                <a:lnTo>
                  <a:pt x="13200" y="5891"/>
                </a:lnTo>
                <a:cubicBezTo>
                  <a:pt x="13200" y="6433"/>
                  <a:pt x="13738" y="6873"/>
                  <a:pt x="14400" y="6873"/>
                </a:cubicBezTo>
                <a:lnTo>
                  <a:pt x="20400" y="6873"/>
                </a:lnTo>
                <a:cubicBezTo>
                  <a:pt x="20400" y="6873"/>
                  <a:pt x="20400" y="19636"/>
                  <a:pt x="20400" y="19636"/>
                </a:cubicBezTo>
                <a:close/>
                <a:moveTo>
                  <a:pt x="15600" y="0"/>
                </a:moveTo>
                <a:lnTo>
                  <a:pt x="2400" y="0"/>
                </a:lnTo>
                <a:cubicBezTo>
                  <a:pt x="1075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1075" y="21600"/>
                  <a:pt x="2400" y="21600"/>
                </a:cubicBezTo>
                <a:lnTo>
                  <a:pt x="19200" y="21600"/>
                </a:lnTo>
                <a:cubicBezTo>
                  <a:pt x="20525" y="21600"/>
                  <a:pt x="21600" y="20721"/>
                  <a:pt x="21600" y="19636"/>
                </a:cubicBezTo>
                <a:lnTo>
                  <a:pt x="21600" y="5400"/>
                </a:lnTo>
                <a:cubicBezTo>
                  <a:pt x="21600" y="5400"/>
                  <a:pt x="15600" y="0"/>
                  <a:pt x="15600" y="0"/>
                </a:cubicBezTo>
                <a:close/>
                <a:moveTo>
                  <a:pt x="4800" y="8836"/>
                </a:moveTo>
                <a:cubicBezTo>
                  <a:pt x="4800" y="9108"/>
                  <a:pt x="5068" y="9327"/>
                  <a:pt x="5400" y="9327"/>
                </a:cubicBezTo>
                <a:lnTo>
                  <a:pt x="16200" y="9327"/>
                </a:lnTo>
                <a:cubicBezTo>
                  <a:pt x="16532" y="9327"/>
                  <a:pt x="16800" y="9108"/>
                  <a:pt x="16800" y="8836"/>
                </a:cubicBezTo>
                <a:cubicBezTo>
                  <a:pt x="16800" y="8566"/>
                  <a:pt x="16532" y="8345"/>
                  <a:pt x="16200" y="8345"/>
                </a:cubicBezTo>
                <a:lnTo>
                  <a:pt x="5400" y="8345"/>
                </a:lnTo>
                <a:cubicBezTo>
                  <a:pt x="5068" y="8345"/>
                  <a:pt x="4800" y="8566"/>
                  <a:pt x="4800" y="8836"/>
                </a:cubicBezTo>
                <a:moveTo>
                  <a:pt x="16200" y="12273"/>
                </a:moveTo>
                <a:lnTo>
                  <a:pt x="5400" y="12273"/>
                </a:lnTo>
                <a:cubicBezTo>
                  <a:pt x="5068" y="12273"/>
                  <a:pt x="4800" y="12493"/>
                  <a:pt x="4800" y="12764"/>
                </a:cubicBezTo>
                <a:cubicBezTo>
                  <a:pt x="4800" y="13035"/>
                  <a:pt x="5068" y="13255"/>
                  <a:pt x="5400" y="13255"/>
                </a:cubicBezTo>
                <a:lnTo>
                  <a:pt x="16200" y="13255"/>
                </a:lnTo>
                <a:cubicBezTo>
                  <a:pt x="16532" y="13255"/>
                  <a:pt x="16800" y="13035"/>
                  <a:pt x="16800" y="12764"/>
                </a:cubicBezTo>
                <a:cubicBezTo>
                  <a:pt x="16800" y="12493"/>
                  <a:pt x="16532" y="12273"/>
                  <a:pt x="16200" y="12273"/>
                </a:cubicBezTo>
                <a:moveTo>
                  <a:pt x="5400" y="5400"/>
                </a:moveTo>
                <a:lnTo>
                  <a:pt x="8400" y="5400"/>
                </a:lnTo>
                <a:cubicBezTo>
                  <a:pt x="8732" y="5400"/>
                  <a:pt x="9000" y="5181"/>
                  <a:pt x="9000" y="4909"/>
                </a:cubicBezTo>
                <a:cubicBezTo>
                  <a:pt x="9000" y="4638"/>
                  <a:pt x="8732" y="4418"/>
                  <a:pt x="8400" y="4418"/>
                </a:cubicBezTo>
                <a:lnTo>
                  <a:pt x="5400" y="4418"/>
                </a:lnTo>
                <a:cubicBezTo>
                  <a:pt x="5068" y="4418"/>
                  <a:pt x="4800" y="4638"/>
                  <a:pt x="4800" y="4909"/>
                </a:cubicBezTo>
                <a:cubicBezTo>
                  <a:pt x="4800" y="5181"/>
                  <a:pt x="5068" y="5400"/>
                  <a:pt x="5400" y="5400"/>
                </a:cubicBezTo>
                <a:moveTo>
                  <a:pt x="12600" y="16200"/>
                </a:moveTo>
                <a:lnTo>
                  <a:pt x="5400" y="16200"/>
                </a:lnTo>
                <a:cubicBezTo>
                  <a:pt x="5068" y="16200"/>
                  <a:pt x="4800" y="16420"/>
                  <a:pt x="4800" y="16691"/>
                </a:cubicBezTo>
                <a:cubicBezTo>
                  <a:pt x="4800" y="16962"/>
                  <a:pt x="5068" y="17182"/>
                  <a:pt x="5400" y="17182"/>
                </a:cubicBezTo>
                <a:lnTo>
                  <a:pt x="12600" y="17182"/>
                </a:lnTo>
                <a:cubicBezTo>
                  <a:pt x="12932" y="17182"/>
                  <a:pt x="13200" y="16962"/>
                  <a:pt x="13200" y="16691"/>
                </a:cubicBezTo>
                <a:cubicBezTo>
                  <a:pt x="13200" y="16420"/>
                  <a:pt x="12932" y="16200"/>
                  <a:pt x="12600" y="162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90" name="Shape 114"/>
          <p:cNvSpPr/>
          <p:nvPr/>
        </p:nvSpPr>
        <p:spPr>
          <a:xfrm>
            <a:off x="6591255" y="1482042"/>
            <a:ext cx="304722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8836"/>
                </a:moveTo>
                <a:lnTo>
                  <a:pt x="10800" y="5967"/>
                </a:lnTo>
                <a:lnTo>
                  <a:pt x="13929" y="8836"/>
                </a:lnTo>
                <a:cubicBezTo>
                  <a:pt x="13929" y="8836"/>
                  <a:pt x="10800" y="8836"/>
                  <a:pt x="10800" y="8836"/>
                </a:cubicBezTo>
                <a:close/>
                <a:moveTo>
                  <a:pt x="14400" y="19636"/>
                </a:moveTo>
                <a:cubicBezTo>
                  <a:pt x="14400" y="20179"/>
                  <a:pt x="13862" y="20618"/>
                  <a:pt x="13200" y="20618"/>
                </a:cubicBezTo>
                <a:lnTo>
                  <a:pt x="2400" y="20618"/>
                </a:lnTo>
                <a:cubicBezTo>
                  <a:pt x="1738" y="20618"/>
                  <a:pt x="1200" y="20179"/>
                  <a:pt x="1200" y="19636"/>
                </a:cubicBezTo>
                <a:lnTo>
                  <a:pt x="1200" y="6873"/>
                </a:lnTo>
                <a:cubicBezTo>
                  <a:pt x="1200" y="6331"/>
                  <a:pt x="1738" y="5891"/>
                  <a:pt x="2400" y="5891"/>
                </a:cubicBezTo>
                <a:lnTo>
                  <a:pt x="9600" y="5891"/>
                </a:lnTo>
                <a:lnTo>
                  <a:pt x="9600" y="8836"/>
                </a:lnTo>
                <a:cubicBezTo>
                  <a:pt x="9600" y="9378"/>
                  <a:pt x="10138" y="9818"/>
                  <a:pt x="10800" y="9818"/>
                </a:cubicBezTo>
                <a:lnTo>
                  <a:pt x="14400" y="9818"/>
                </a:lnTo>
                <a:cubicBezTo>
                  <a:pt x="14400" y="9818"/>
                  <a:pt x="14400" y="19636"/>
                  <a:pt x="14400" y="19636"/>
                </a:cubicBezTo>
                <a:close/>
                <a:moveTo>
                  <a:pt x="2400" y="4909"/>
                </a:moveTo>
                <a:cubicBezTo>
                  <a:pt x="1075" y="4909"/>
                  <a:pt x="0" y="5788"/>
                  <a:pt x="0" y="6873"/>
                </a:cubicBezTo>
                <a:lnTo>
                  <a:pt x="0" y="19636"/>
                </a:lnTo>
                <a:cubicBezTo>
                  <a:pt x="0" y="20721"/>
                  <a:pt x="1075" y="21600"/>
                  <a:pt x="2400" y="21600"/>
                </a:cubicBezTo>
                <a:lnTo>
                  <a:pt x="13200" y="21600"/>
                </a:lnTo>
                <a:cubicBezTo>
                  <a:pt x="14525" y="21600"/>
                  <a:pt x="15600" y="20721"/>
                  <a:pt x="15600" y="19636"/>
                </a:cubicBezTo>
                <a:lnTo>
                  <a:pt x="15600" y="8836"/>
                </a:lnTo>
                <a:lnTo>
                  <a:pt x="11400" y="4909"/>
                </a:lnTo>
                <a:cubicBezTo>
                  <a:pt x="11400" y="4909"/>
                  <a:pt x="2400" y="4909"/>
                  <a:pt x="2400" y="4909"/>
                </a:cubicBezTo>
                <a:close/>
                <a:moveTo>
                  <a:pt x="16800" y="3927"/>
                </a:moveTo>
                <a:lnTo>
                  <a:pt x="16800" y="1058"/>
                </a:lnTo>
                <a:lnTo>
                  <a:pt x="19929" y="3927"/>
                </a:lnTo>
                <a:cubicBezTo>
                  <a:pt x="19929" y="3927"/>
                  <a:pt x="16800" y="3927"/>
                  <a:pt x="16800" y="3927"/>
                </a:cubicBezTo>
                <a:close/>
                <a:moveTo>
                  <a:pt x="17400" y="0"/>
                </a:moveTo>
                <a:lnTo>
                  <a:pt x="8400" y="0"/>
                </a:lnTo>
                <a:cubicBezTo>
                  <a:pt x="7075" y="0"/>
                  <a:pt x="6000" y="879"/>
                  <a:pt x="6000" y="1964"/>
                </a:cubicBezTo>
                <a:lnTo>
                  <a:pt x="6000" y="3436"/>
                </a:lnTo>
                <a:cubicBezTo>
                  <a:pt x="6000" y="3708"/>
                  <a:pt x="6268" y="3927"/>
                  <a:pt x="6600" y="3927"/>
                </a:cubicBezTo>
                <a:cubicBezTo>
                  <a:pt x="6932" y="3927"/>
                  <a:pt x="7200" y="3708"/>
                  <a:pt x="7200" y="3436"/>
                </a:cubicBezTo>
                <a:lnTo>
                  <a:pt x="7200" y="1964"/>
                </a:lnTo>
                <a:cubicBezTo>
                  <a:pt x="7200" y="1422"/>
                  <a:pt x="7738" y="982"/>
                  <a:pt x="8400" y="982"/>
                </a:cubicBezTo>
                <a:lnTo>
                  <a:pt x="15600" y="982"/>
                </a:lnTo>
                <a:lnTo>
                  <a:pt x="15600" y="3927"/>
                </a:lnTo>
                <a:cubicBezTo>
                  <a:pt x="15600" y="4469"/>
                  <a:pt x="16138" y="4909"/>
                  <a:pt x="16800" y="4909"/>
                </a:cubicBezTo>
                <a:lnTo>
                  <a:pt x="20400" y="4909"/>
                </a:lnTo>
                <a:lnTo>
                  <a:pt x="20400" y="14727"/>
                </a:lnTo>
                <a:cubicBezTo>
                  <a:pt x="20400" y="15269"/>
                  <a:pt x="19862" y="15709"/>
                  <a:pt x="19200" y="15709"/>
                </a:cubicBezTo>
                <a:lnTo>
                  <a:pt x="17400" y="15709"/>
                </a:lnTo>
                <a:cubicBezTo>
                  <a:pt x="17068" y="15709"/>
                  <a:pt x="16800" y="15929"/>
                  <a:pt x="16800" y="16200"/>
                </a:cubicBezTo>
                <a:cubicBezTo>
                  <a:pt x="16800" y="16472"/>
                  <a:pt x="17068" y="16691"/>
                  <a:pt x="17400" y="16691"/>
                </a:cubicBezTo>
                <a:lnTo>
                  <a:pt x="19200" y="16691"/>
                </a:lnTo>
                <a:cubicBezTo>
                  <a:pt x="20525" y="16691"/>
                  <a:pt x="21600" y="15812"/>
                  <a:pt x="21600" y="14727"/>
                </a:cubicBezTo>
                <a:lnTo>
                  <a:pt x="21600" y="3927"/>
                </a:lnTo>
                <a:cubicBezTo>
                  <a:pt x="21600" y="3927"/>
                  <a:pt x="17400" y="0"/>
                  <a:pt x="17400" y="0"/>
                </a:cubicBezTo>
                <a:close/>
                <a:moveTo>
                  <a:pt x="3600" y="12273"/>
                </a:moveTo>
                <a:cubicBezTo>
                  <a:pt x="3600" y="12544"/>
                  <a:pt x="3868" y="12764"/>
                  <a:pt x="4200" y="12764"/>
                </a:cubicBezTo>
                <a:lnTo>
                  <a:pt x="11400" y="12764"/>
                </a:lnTo>
                <a:cubicBezTo>
                  <a:pt x="11732" y="12764"/>
                  <a:pt x="12000" y="12544"/>
                  <a:pt x="12000" y="12273"/>
                </a:cubicBezTo>
                <a:cubicBezTo>
                  <a:pt x="12000" y="12002"/>
                  <a:pt x="11732" y="11782"/>
                  <a:pt x="11400" y="11782"/>
                </a:cubicBezTo>
                <a:lnTo>
                  <a:pt x="4200" y="11782"/>
                </a:lnTo>
                <a:cubicBezTo>
                  <a:pt x="3868" y="11782"/>
                  <a:pt x="3600" y="12002"/>
                  <a:pt x="3600" y="12273"/>
                </a:cubicBezTo>
                <a:moveTo>
                  <a:pt x="4200" y="9818"/>
                </a:moveTo>
                <a:lnTo>
                  <a:pt x="6600" y="9818"/>
                </a:lnTo>
                <a:cubicBezTo>
                  <a:pt x="6932" y="9818"/>
                  <a:pt x="7200" y="9599"/>
                  <a:pt x="7200" y="9327"/>
                </a:cubicBezTo>
                <a:cubicBezTo>
                  <a:pt x="7200" y="9056"/>
                  <a:pt x="6932" y="8836"/>
                  <a:pt x="6600" y="8836"/>
                </a:cubicBezTo>
                <a:lnTo>
                  <a:pt x="4200" y="8836"/>
                </a:lnTo>
                <a:cubicBezTo>
                  <a:pt x="3868" y="8836"/>
                  <a:pt x="3600" y="9056"/>
                  <a:pt x="3600" y="9327"/>
                </a:cubicBezTo>
                <a:cubicBezTo>
                  <a:pt x="3600" y="9599"/>
                  <a:pt x="3868" y="9818"/>
                  <a:pt x="4200" y="9818"/>
                </a:cubicBezTo>
                <a:moveTo>
                  <a:pt x="9000" y="17673"/>
                </a:moveTo>
                <a:lnTo>
                  <a:pt x="4200" y="17673"/>
                </a:lnTo>
                <a:cubicBezTo>
                  <a:pt x="3868" y="17673"/>
                  <a:pt x="3600" y="17893"/>
                  <a:pt x="3600" y="18164"/>
                </a:cubicBezTo>
                <a:cubicBezTo>
                  <a:pt x="3600" y="18435"/>
                  <a:pt x="3868" y="18655"/>
                  <a:pt x="4200" y="18655"/>
                </a:cubicBezTo>
                <a:lnTo>
                  <a:pt x="9000" y="18655"/>
                </a:lnTo>
                <a:cubicBezTo>
                  <a:pt x="9332" y="18655"/>
                  <a:pt x="9600" y="18435"/>
                  <a:pt x="9600" y="18164"/>
                </a:cubicBezTo>
                <a:cubicBezTo>
                  <a:pt x="9600" y="17893"/>
                  <a:pt x="9332" y="17673"/>
                  <a:pt x="9000" y="17673"/>
                </a:cubicBezTo>
                <a:moveTo>
                  <a:pt x="11400" y="14727"/>
                </a:moveTo>
                <a:lnTo>
                  <a:pt x="4200" y="14727"/>
                </a:lnTo>
                <a:cubicBezTo>
                  <a:pt x="3868" y="14727"/>
                  <a:pt x="3600" y="14947"/>
                  <a:pt x="3600" y="15218"/>
                </a:cubicBezTo>
                <a:cubicBezTo>
                  <a:pt x="3600" y="15490"/>
                  <a:pt x="3868" y="15709"/>
                  <a:pt x="4200" y="15709"/>
                </a:cubicBezTo>
                <a:lnTo>
                  <a:pt x="11400" y="15709"/>
                </a:lnTo>
                <a:cubicBezTo>
                  <a:pt x="11732" y="15709"/>
                  <a:pt x="12000" y="15490"/>
                  <a:pt x="12000" y="15218"/>
                </a:cubicBezTo>
                <a:cubicBezTo>
                  <a:pt x="12000" y="14947"/>
                  <a:pt x="11732" y="14727"/>
                  <a:pt x="11400" y="14727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91" name="Shape 115"/>
          <p:cNvSpPr/>
          <p:nvPr/>
        </p:nvSpPr>
        <p:spPr>
          <a:xfrm>
            <a:off x="7302269" y="1482041"/>
            <a:ext cx="304722" cy="2793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4400" y="5891"/>
                </a:moveTo>
                <a:lnTo>
                  <a:pt x="14400" y="982"/>
                </a:lnTo>
                <a:lnTo>
                  <a:pt x="15000" y="982"/>
                </a:lnTo>
                <a:lnTo>
                  <a:pt x="20400" y="5891"/>
                </a:lnTo>
                <a:cubicBezTo>
                  <a:pt x="20400" y="5891"/>
                  <a:pt x="14400" y="5891"/>
                  <a:pt x="14400" y="5891"/>
                </a:cubicBezTo>
                <a:close/>
                <a:moveTo>
                  <a:pt x="20400" y="19636"/>
                </a:moveTo>
                <a:cubicBezTo>
                  <a:pt x="20400" y="20178"/>
                  <a:pt x="19862" y="20617"/>
                  <a:pt x="19200" y="20617"/>
                </a:cubicBezTo>
                <a:lnTo>
                  <a:pt x="2400" y="20617"/>
                </a:lnTo>
                <a:cubicBezTo>
                  <a:pt x="1738" y="20617"/>
                  <a:pt x="1200" y="20178"/>
                  <a:pt x="1200" y="19636"/>
                </a:cubicBezTo>
                <a:lnTo>
                  <a:pt x="1200" y="1964"/>
                </a:lnTo>
                <a:cubicBezTo>
                  <a:pt x="1200" y="1422"/>
                  <a:pt x="1738" y="982"/>
                  <a:pt x="2400" y="982"/>
                </a:cubicBezTo>
                <a:lnTo>
                  <a:pt x="13200" y="982"/>
                </a:lnTo>
                <a:lnTo>
                  <a:pt x="13200" y="5891"/>
                </a:lnTo>
                <a:cubicBezTo>
                  <a:pt x="13200" y="6433"/>
                  <a:pt x="13738" y="6872"/>
                  <a:pt x="14400" y="6872"/>
                </a:cubicBezTo>
                <a:lnTo>
                  <a:pt x="20400" y="6872"/>
                </a:lnTo>
                <a:cubicBezTo>
                  <a:pt x="20400" y="6872"/>
                  <a:pt x="20400" y="19636"/>
                  <a:pt x="20400" y="19636"/>
                </a:cubicBezTo>
                <a:close/>
                <a:moveTo>
                  <a:pt x="15600" y="0"/>
                </a:moveTo>
                <a:lnTo>
                  <a:pt x="2400" y="0"/>
                </a:lnTo>
                <a:cubicBezTo>
                  <a:pt x="1075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0"/>
                  <a:pt x="1075" y="21600"/>
                  <a:pt x="2400" y="21600"/>
                </a:cubicBezTo>
                <a:lnTo>
                  <a:pt x="19200" y="21600"/>
                </a:lnTo>
                <a:cubicBezTo>
                  <a:pt x="20525" y="21600"/>
                  <a:pt x="21600" y="20720"/>
                  <a:pt x="21600" y="19636"/>
                </a:cubicBezTo>
                <a:lnTo>
                  <a:pt x="21600" y="5400"/>
                </a:lnTo>
                <a:cubicBezTo>
                  <a:pt x="21600" y="5400"/>
                  <a:pt x="15600" y="0"/>
                  <a:pt x="15600" y="0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92" name="Shape 116"/>
          <p:cNvSpPr/>
          <p:nvPr/>
        </p:nvSpPr>
        <p:spPr>
          <a:xfrm>
            <a:off x="903134" y="2015301"/>
            <a:ext cx="304723" cy="2793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8836"/>
                </a:moveTo>
                <a:lnTo>
                  <a:pt x="10800" y="5966"/>
                </a:lnTo>
                <a:lnTo>
                  <a:pt x="13928" y="8836"/>
                </a:lnTo>
                <a:cubicBezTo>
                  <a:pt x="13928" y="8836"/>
                  <a:pt x="10800" y="8836"/>
                  <a:pt x="10800" y="8836"/>
                </a:cubicBezTo>
                <a:close/>
                <a:moveTo>
                  <a:pt x="14400" y="19636"/>
                </a:moveTo>
                <a:cubicBezTo>
                  <a:pt x="14400" y="20178"/>
                  <a:pt x="13862" y="20617"/>
                  <a:pt x="13200" y="20617"/>
                </a:cubicBezTo>
                <a:lnTo>
                  <a:pt x="2400" y="20617"/>
                </a:lnTo>
                <a:cubicBezTo>
                  <a:pt x="1738" y="20617"/>
                  <a:pt x="1200" y="20178"/>
                  <a:pt x="1200" y="19636"/>
                </a:cubicBezTo>
                <a:lnTo>
                  <a:pt x="1200" y="6872"/>
                </a:lnTo>
                <a:cubicBezTo>
                  <a:pt x="1200" y="6331"/>
                  <a:pt x="1738" y="5891"/>
                  <a:pt x="2400" y="5891"/>
                </a:cubicBezTo>
                <a:lnTo>
                  <a:pt x="9600" y="5891"/>
                </a:lnTo>
                <a:lnTo>
                  <a:pt x="9600" y="8836"/>
                </a:lnTo>
                <a:cubicBezTo>
                  <a:pt x="9600" y="9378"/>
                  <a:pt x="10138" y="9818"/>
                  <a:pt x="10800" y="9818"/>
                </a:cubicBezTo>
                <a:lnTo>
                  <a:pt x="14400" y="9818"/>
                </a:lnTo>
                <a:cubicBezTo>
                  <a:pt x="14400" y="9818"/>
                  <a:pt x="14400" y="19636"/>
                  <a:pt x="14400" y="19636"/>
                </a:cubicBezTo>
                <a:close/>
                <a:moveTo>
                  <a:pt x="2400" y="4909"/>
                </a:moveTo>
                <a:cubicBezTo>
                  <a:pt x="1075" y="4909"/>
                  <a:pt x="0" y="5788"/>
                  <a:pt x="0" y="6872"/>
                </a:cubicBezTo>
                <a:lnTo>
                  <a:pt x="0" y="19636"/>
                </a:lnTo>
                <a:cubicBezTo>
                  <a:pt x="0" y="20720"/>
                  <a:pt x="1075" y="21600"/>
                  <a:pt x="2400" y="21600"/>
                </a:cubicBezTo>
                <a:lnTo>
                  <a:pt x="13200" y="21600"/>
                </a:lnTo>
                <a:cubicBezTo>
                  <a:pt x="14525" y="21600"/>
                  <a:pt x="15600" y="20720"/>
                  <a:pt x="15600" y="19636"/>
                </a:cubicBezTo>
                <a:lnTo>
                  <a:pt x="15600" y="8836"/>
                </a:lnTo>
                <a:lnTo>
                  <a:pt x="11400" y="4909"/>
                </a:lnTo>
                <a:cubicBezTo>
                  <a:pt x="11400" y="4909"/>
                  <a:pt x="2400" y="4909"/>
                  <a:pt x="2400" y="4909"/>
                </a:cubicBezTo>
                <a:close/>
                <a:moveTo>
                  <a:pt x="16800" y="3927"/>
                </a:moveTo>
                <a:lnTo>
                  <a:pt x="16800" y="1058"/>
                </a:lnTo>
                <a:lnTo>
                  <a:pt x="19928" y="3927"/>
                </a:lnTo>
                <a:cubicBezTo>
                  <a:pt x="19928" y="3927"/>
                  <a:pt x="16800" y="3927"/>
                  <a:pt x="16800" y="3927"/>
                </a:cubicBezTo>
                <a:close/>
                <a:moveTo>
                  <a:pt x="17400" y="0"/>
                </a:moveTo>
                <a:lnTo>
                  <a:pt x="8400" y="0"/>
                </a:lnTo>
                <a:cubicBezTo>
                  <a:pt x="7075" y="0"/>
                  <a:pt x="6000" y="879"/>
                  <a:pt x="6000" y="1964"/>
                </a:cubicBezTo>
                <a:lnTo>
                  <a:pt x="6000" y="3436"/>
                </a:lnTo>
                <a:cubicBezTo>
                  <a:pt x="6000" y="3708"/>
                  <a:pt x="6269" y="3927"/>
                  <a:pt x="6600" y="3927"/>
                </a:cubicBezTo>
                <a:cubicBezTo>
                  <a:pt x="6931" y="3927"/>
                  <a:pt x="7200" y="3708"/>
                  <a:pt x="7200" y="3436"/>
                </a:cubicBezTo>
                <a:lnTo>
                  <a:pt x="7200" y="1964"/>
                </a:lnTo>
                <a:cubicBezTo>
                  <a:pt x="7200" y="1422"/>
                  <a:pt x="7738" y="982"/>
                  <a:pt x="8400" y="982"/>
                </a:cubicBezTo>
                <a:lnTo>
                  <a:pt x="15600" y="982"/>
                </a:lnTo>
                <a:lnTo>
                  <a:pt x="15600" y="3927"/>
                </a:lnTo>
                <a:cubicBezTo>
                  <a:pt x="15600" y="4469"/>
                  <a:pt x="16138" y="4909"/>
                  <a:pt x="16800" y="4909"/>
                </a:cubicBezTo>
                <a:lnTo>
                  <a:pt x="20400" y="4909"/>
                </a:lnTo>
                <a:lnTo>
                  <a:pt x="20400" y="14727"/>
                </a:lnTo>
                <a:cubicBezTo>
                  <a:pt x="20400" y="15269"/>
                  <a:pt x="19862" y="15709"/>
                  <a:pt x="19200" y="15709"/>
                </a:cubicBezTo>
                <a:lnTo>
                  <a:pt x="17400" y="15709"/>
                </a:lnTo>
                <a:cubicBezTo>
                  <a:pt x="17069" y="15709"/>
                  <a:pt x="16800" y="15929"/>
                  <a:pt x="16800" y="16199"/>
                </a:cubicBezTo>
                <a:cubicBezTo>
                  <a:pt x="16800" y="16471"/>
                  <a:pt x="17069" y="16690"/>
                  <a:pt x="17400" y="16690"/>
                </a:cubicBezTo>
                <a:lnTo>
                  <a:pt x="19200" y="16690"/>
                </a:lnTo>
                <a:cubicBezTo>
                  <a:pt x="20525" y="16690"/>
                  <a:pt x="21600" y="15811"/>
                  <a:pt x="21600" y="14727"/>
                </a:cubicBezTo>
                <a:lnTo>
                  <a:pt x="21600" y="3927"/>
                </a:lnTo>
                <a:cubicBezTo>
                  <a:pt x="21600" y="3927"/>
                  <a:pt x="17400" y="0"/>
                  <a:pt x="17400" y="0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93" name="Shape 117"/>
          <p:cNvSpPr/>
          <p:nvPr/>
        </p:nvSpPr>
        <p:spPr>
          <a:xfrm>
            <a:off x="1580295" y="2015302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4418" y="11782"/>
                </a:moveTo>
                <a:lnTo>
                  <a:pt x="14236" y="11782"/>
                </a:lnTo>
                <a:cubicBezTo>
                  <a:pt x="14507" y="11782"/>
                  <a:pt x="14727" y="11562"/>
                  <a:pt x="14727" y="11291"/>
                </a:cubicBezTo>
                <a:cubicBezTo>
                  <a:pt x="14727" y="11020"/>
                  <a:pt x="14507" y="10800"/>
                  <a:pt x="14236" y="10800"/>
                </a:cubicBezTo>
                <a:lnTo>
                  <a:pt x="4418" y="10800"/>
                </a:lnTo>
                <a:cubicBezTo>
                  <a:pt x="4147" y="10800"/>
                  <a:pt x="3927" y="11020"/>
                  <a:pt x="3927" y="11291"/>
                </a:cubicBezTo>
                <a:cubicBezTo>
                  <a:pt x="3927" y="11562"/>
                  <a:pt x="4147" y="11782"/>
                  <a:pt x="4418" y="11782"/>
                </a:cubicBezTo>
                <a:moveTo>
                  <a:pt x="20618" y="20618"/>
                </a:moveTo>
                <a:lnTo>
                  <a:pt x="5891" y="20618"/>
                </a:lnTo>
                <a:lnTo>
                  <a:pt x="5891" y="16200"/>
                </a:lnTo>
                <a:cubicBezTo>
                  <a:pt x="5891" y="15929"/>
                  <a:pt x="5671" y="15709"/>
                  <a:pt x="5400" y="15709"/>
                </a:cubicBezTo>
                <a:lnTo>
                  <a:pt x="982" y="15709"/>
                </a:lnTo>
                <a:lnTo>
                  <a:pt x="982" y="982"/>
                </a:lnTo>
                <a:lnTo>
                  <a:pt x="20618" y="982"/>
                </a:lnTo>
                <a:cubicBezTo>
                  <a:pt x="20618" y="982"/>
                  <a:pt x="20618" y="20618"/>
                  <a:pt x="20618" y="20618"/>
                </a:cubicBezTo>
                <a:close/>
                <a:moveTo>
                  <a:pt x="4909" y="20127"/>
                </a:moveTo>
                <a:lnTo>
                  <a:pt x="1473" y="16691"/>
                </a:lnTo>
                <a:lnTo>
                  <a:pt x="4909" y="16691"/>
                </a:lnTo>
                <a:cubicBezTo>
                  <a:pt x="4909" y="16691"/>
                  <a:pt x="4909" y="20127"/>
                  <a:pt x="4909" y="20127"/>
                </a:cubicBezTo>
                <a:close/>
                <a:moveTo>
                  <a:pt x="20618" y="0"/>
                </a:moveTo>
                <a:lnTo>
                  <a:pt x="982" y="0"/>
                </a:lnTo>
                <a:cubicBezTo>
                  <a:pt x="440" y="0"/>
                  <a:pt x="0" y="440"/>
                  <a:pt x="0" y="982"/>
                </a:cubicBezTo>
                <a:lnTo>
                  <a:pt x="0" y="16691"/>
                </a:lnTo>
                <a:lnTo>
                  <a:pt x="4909" y="21600"/>
                </a:lnTo>
                <a:lnTo>
                  <a:pt x="20618" y="21600"/>
                </a:lnTo>
                <a:cubicBezTo>
                  <a:pt x="21160" y="21600"/>
                  <a:pt x="21600" y="21161"/>
                  <a:pt x="21600" y="20618"/>
                </a:cubicBezTo>
                <a:lnTo>
                  <a:pt x="21600" y="982"/>
                </a:lnTo>
                <a:cubicBezTo>
                  <a:pt x="21600" y="440"/>
                  <a:pt x="21160" y="0"/>
                  <a:pt x="20618" y="0"/>
                </a:cubicBezTo>
                <a:moveTo>
                  <a:pt x="4418" y="8836"/>
                </a:moveTo>
                <a:lnTo>
                  <a:pt x="17182" y="8836"/>
                </a:lnTo>
                <a:cubicBezTo>
                  <a:pt x="17453" y="8836"/>
                  <a:pt x="17673" y="8617"/>
                  <a:pt x="17673" y="8345"/>
                </a:cubicBezTo>
                <a:cubicBezTo>
                  <a:pt x="17673" y="8075"/>
                  <a:pt x="17453" y="7855"/>
                  <a:pt x="17182" y="7855"/>
                </a:cubicBezTo>
                <a:lnTo>
                  <a:pt x="4418" y="7855"/>
                </a:lnTo>
                <a:cubicBezTo>
                  <a:pt x="4147" y="7855"/>
                  <a:pt x="3927" y="8075"/>
                  <a:pt x="3927" y="8345"/>
                </a:cubicBezTo>
                <a:cubicBezTo>
                  <a:pt x="3927" y="8617"/>
                  <a:pt x="4147" y="8836"/>
                  <a:pt x="4418" y="8836"/>
                </a:cubicBezTo>
                <a:moveTo>
                  <a:pt x="4418" y="5891"/>
                </a:moveTo>
                <a:lnTo>
                  <a:pt x="10309" y="5891"/>
                </a:lnTo>
                <a:cubicBezTo>
                  <a:pt x="10580" y="5891"/>
                  <a:pt x="10800" y="5672"/>
                  <a:pt x="10800" y="5400"/>
                </a:cubicBezTo>
                <a:cubicBezTo>
                  <a:pt x="10800" y="5129"/>
                  <a:pt x="10580" y="4909"/>
                  <a:pt x="10309" y="4909"/>
                </a:cubicBezTo>
                <a:lnTo>
                  <a:pt x="4418" y="4909"/>
                </a:lnTo>
                <a:cubicBezTo>
                  <a:pt x="4147" y="4909"/>
                  <a:pt x="3927" y="5129"/>
                  <a:pt x="3927" y="5400"/>
                </a:cubicBezTo>
                <a:cubicBezTo>
                  <a:pt x="3927" y="5672"/>
                  <a:pt x="4147" y="5891"/>
                  <a:pt x="4418" y="5891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94" name="Shape 118"/>
          <p:cNvSpPr/>
          <p:nvPr/>
        </p:nvSpPr>
        <p:spPr>
          <a:xfrm>
            <a:off x="2325167" y="2015302"/>
            <a:ext cx="304720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4400" y="13745"/>
                </a:moveTo>
                <a:lnTo>
                  <a:pt x="3600" y="13745"/>
                </a:lnTo>
                <a:cubicBezTo>
                  <a:pt x="3269" y="13745"/>
                  <a:pt x="3000" y="13966"/>
                  <a:pt x="3000" y="14236"/>
                </a:cubicBezTo>
                <a:cubicBezTo>
                  <a:pt x="3000" y="14508"/>
                  <a:pt x="3269" y="14727"/>
                  <a:pt x="3600" y="14727"/>
                </a:cubicBezTo>
                <a:lnTo>
                  <a:pt x="14400" y="14727"/>
                </a:lnTo>
                <a:cubicBezTo>
                  <a:pt x="14731" y="14727"/>
                  <a:pt x="15000" y="14508"/>
                  <a:pt x="15000" y="14236"/>
                </a:cubicBezTo>
                <a:cubicBezTo>
                  <a:pt x="15000" y="13966"/>
                  <a:pt x="14731" y="13745"/>
                  <a:pt x="14400" y="13745"/>
                </a:cubicBezTo>
                <a:moveTo>
                  <a:pt x="3000" y="11291"/>
                </a:moveTo>
                <a:cubicBezTo>
                  <a:pt x="3000" y="11562"/>
                  <a:pt x="3269" y="11782"/>
                  <a:pt x="3600" y="11782"/>
                </a:cubicBezTo>
                <a:lnTo>
                  <a:pt x="18000" y="11782"/>
                </a:lnTo>
                <a:cubicBezTo>
                  <a:pt x="18331" y="11782"/>
                  <a:pt x="18600" y="11562"/>
                  <a:pt x="18600" y="11291"/>
                </a:cubicBezTo>
                <a:cubicBezTo>
                  <a:pt x="18600" y="11020"/>
                  <a:pt x="18331" y="10800"/>
                  <a:pt x="18000" y="10800"/>
                </a:cubicBezTo>
                <a:lnTo>
                  <a:pt x="3600" y="10800"/>
                </a:lnTo>
                <a:cubicBezTo>
                  <a:pt x="3269" y="10800"/>
                  <a:pt x="3000" y="11020"/>
                  <a:pt x="3000" y="11291"/>
                </a:cubicBezTo>
                <a:moveTo>
                  <a:pt x="20400" y="20618"/>
                </a:moveTo>
                <a:lnTo>
                  <a:pt x="6600" y="20618"/>
                </a:lnTo>
                <a:lnTo>
                  <a:pt x="1200" y="16200"/>
                </a:lnTo>
                <a:lnTo>
                  <a:pt x="1200" y="2945"/>
                </a:lnTo>
                <a:lnTo>
                  <a:pt x="4200" y="2945"/>
                </a:lnTo>
                <a:lnTo>
                  <a:pt x="4200" y="4418"/>
                </a:lnTo>
                <a:cubicBezTo>
                  <a:pt x="4200" y="4690"/>
                  <a:pt x="4469" y="4909"/>
                  <a:pt x="4800" y="4909"/>
                </a:cubicBezTo>
                <a:cubicBezTo>
                  <a:pt x="5131" y="4909"/>
                  <a:pt x="5400" y="4690"/>
                  <a:pt x="5400" y="4418"/>
                </a:cubicBezTo>
                <a:lnTo>
                  <a:pt x="5400" y="2945"/>
                </a:lnTo>
                <a:lnTo>
                  <a:pt x="6600" y="2945"/>
                </a:lnTo>
                <a:lnTo>
                  <a:pt x="6600" y="4418"/>
                </a:lnTo>
                <a:cubicBezTo>
                  <a:pt x="6600" y="4690"/>
                  <a:pt x="6869" y="4909"/>
                  <a:pt x="7200" y="4909"/>
                </a:cubicBezTo>
                <a:cubicBezTo>
                  <a:pt x="7531" y="4909"/>
                  <a:pt x="7800" y="4690"/>
                  <a:pt x="7800" y="4418"/>
                </a:cubicBezTo>
                <a:lnTo>
                  <a:pt x="7800" y="2945"/>
                </a:lnTo>
                <a:lnTo>
                  <a:pt x="9000" y="2945"/>
                </a:lnTo>
                <a:lnTo>
                  <a:pt x="9000" y="4418"/>
                </a:lnTo>
                <a:cubicBezTo>
                  <a:pt x="9000" y="4690"/>
                  <a:pt x="9269" y="4909"/>
                  <a:pt x="9600" y="4909"/>
                </a:cubicBezTo>
                <a:cubicBezTo>
                  <a:pt x="9931" y="4909"/>
                  <a:pt x="10200" y="4690"/>
                  <a:pt x="10200" y="4418"/>
                </a:cubicBezTo>
                <a:lnTo>
                  <a:pt x="10200" y="2945"/>
                </a:lnTo>
                <a:lnTo>
                  <a:pt x="11400" y="2945"/>
                </a:lnTo>
                <a:lnTo>
                  <a:pt x="11400" y="4418"/>
                </a:lnTo>
                <a:cubicBezTo>
                  <a:pt x="11400" y="4690"/>
                  <a:pt x="11669" y="4909"/>
                  <a:pt x="12000" y="4909"/>
                </a:cubicBezTo>
                <a:cubicBezTo>
                  <a:pt x="12331" y="4909"/>
                  <a:pt x="12600" y="4690"/>
                  <a:pt x="12600" y="4418"/>
                </a:cubicBezTo>
                <a:lnTo>
                  <a:pt x="12600" y="2945"/>
                </a:lnTo>
                <a:lnTo>
                  <a:pt x="13800" y="2945"/>
                </a:lnTo>
                <a:lnTo>
                  <a:pt x="13800" y="4418"/>
                </a:lnTo>
                <a:cubicBezTo>
                  <a:pt x="13800" y="4690"/>
                  <a:pt x="14069" y="4909"/>
                  <a:pt x="14400" y="4909"/>
                </a:cubicBezTo>
                <a:cubicBezTo>
                  <a:pt x="14731" y="4909"/>
                  <a:pt x="15000" y="4690"/>
                  <a:pt x="15000" y="4418"/>
                </a:cubicBezTo>
                <a:lnTo>
                  <a:pt x="15000" y="2945"/>
                </a:lnTo>
                <a:lnTo>
                  <a:pt x="16200" y="2945"/>
                </a:lnTo>
                <a:lnTo>
                  <a:pt x="16200" y="4418"/>
                </a:lnTo>
                <a:cubicBezTo>
                  <a:pt x="16200" y="4690"/>
                  <a:pt x="16469" y="4909"/>
                  <a:pt x="16800" y="4909"/>
                </a:cubicBezTo>
                <a:cubicBezTo>
                  <a:pt x="17131" y="4909"/>
                  <a:pt x="17400" y="4690"/>
                  <a:pt x="17400" y="4418"/>
                </a:cubicBezTo>
                <a:lnTo>
                  <a:pt x="17400" y="2945"/>
                </a:lnTo>
                <a:lnTo>
                  <a:pt x="20400" y="2945"/>
                </a:lnTo>
                <a:cubicBezTo>
                  <a:pt x="20400" y="2945"/>
                  <a:pt x="20400" y="20618"/>
                  <a:pt x="20400" y="20618"/>
                </a:cubicBezTo>
                <a:close/>
                <a:moveTo>
                  <a:pt x="1200" y="20618"/>
                </a:moveTo>
                <a:lnTo>
                  <a:pt x="1200" y="17673"/>
                </a:lnTo>
                <a:lnTo>
                  <a:pt x="4800" y="20618"/>
                </a:lnTo>
                <a:cubicBezTo>
                  <a:pt x="4800" y="20618"/>
                  <a:pt x="1200" y="20618"/>
                  <a:pt x="1200" y="20618"/>
                </a:cubicBezTo>
                <a:close/>
                <a:moveTo>
                  <a:pt x="20400" y="1964"/>
                </a:moveTo>
                <a:lnTo>
                  <a:pt x="17400" y="1964"/>
                </a:lnTo>
                <a:lnTo>
                  <a:pt x="17400" y="491"/>
                </a:lnTo>
                <a:cubicBezTo>
                  <a:pt x="17400" y="220"/>
                  <a:pt x="17131" y="0"/>
                  <a:pt x="16800" y="0"/>
                </a:cubicBezTo>
                <a:cubicBezTo>
                  <a:pt x="16469" y="0"/>
                  <a:pt x="16200" y="220"/>
                  <a:pt x="16200" y="491"/>
                </a:cubicBezTo>
                <a:lnTo>
                  <a:pt x="16200" y="1964"/>
                </a:lnTo>
                <a:lnTo>
                  <a:pt x="15000" y="1964"/>
                </a:lnTo>
                <a:lnTo>
                  <a:pt x="15000" y="491"/>
                </a:lnTo>
                <a:cubicBezTo>
                  <a:pt x="15000" y="220"/>
                  <a:pt x="14731" y="0"/>
                  <a:pt x="14400" y="0"/>
                </a:cubicBezTo>
                <a:cubicBezTo>
                  <a:pt x="14069" y="0"/>
                  <a:pt x="13800" y="220"/>
                  <a:pt x="13800" y="491"/>
                </a:cubicBezTo>
                <a:lnTo>
                  <a:pt x="13800" y="1964"/>
                </a:lnTo>
                <a:lnTo>
                  <a:pt x="12600" y="1964"/>
                </a:lnTo>
                <a:lnTo>
                  <a:pt x="12600" y="491"/>
                </a:lnTo>
                <a:cubicBezTo>
                  <a:pt x="12600" y="220"/>
                  <a:pt x="12331" y="0"/>
                  <a:pt x="12000" y="0"/>
                </a:cubicBezTo>
                <a:cubicBezTo>
                  <a:pt x="11669" y="0"/>
                  <a:pt x="11400" y="220"/>
                  <a:pt x="11400" y="491"/>
                </a:cubicBezTo>
                <a:lnTo>
                  <a:pt x="11400" y="1964"/>
                </a:lnTo>
                <a:lnTo>
                  <a:pt x="10200" y="1964"/>
                </a:lnTo>
                <a:lnTo>
                  <a:pt x="10200" y="491"/>
                </a:lnTo>
                <a:cubicBezTo>
                  <a:pt x="10200" y="220"/>
                  <a:pt x="9931" y="0"/>
                  <a:pt x="9600" y="0"/>
                </a:cubicBezTo>
                <a:cubicBezTo>
                  <a:pt x="9269" y="0"/>
                  <a:pt x="9000" y="220"/>
                  <a:pt x="9000" y="491"/>
                </a:cubicBezTo>
                <a:lnTo>
                  <a:pt x="9000" y="1964"/>
                </a:lnTo>
                <a:lnTo>
                  <a:pt x="7800" y="1964"/>
                </a:lnTo>
                <a:lnTo>
                  <a:pt x="7800" y="491"/>
                </a:lnTo>
                <a:cubicBezTo>
                  <a:pt x="7800" y="220"/>
                  <a:pt x="7531" y="0"/>
                  <a:pt x="7200" y="0"/>
                </a:cubicBezTo>
                <a:cubicBezTo>
                  <a:pt x="6869" y="0"/>
                  <a:pt x="6600" y="220"/>
                  <a:pt x="6600" y="491"/>
                </a:cubicBezTo>
                <a:lnTo>
                  <a:pt x="6600" y="1964"/>
                </a:lnTo>
                <a:lnTo>
                  <a:pt x="5400" y="1964"/>
                </a:lnTo>
                <a:lnTo>
                  <a:pt x="5400" y="491"/>
                </a:lnTo>
                <a:cubicBezTo>
                  <a:pt x="5400" y="220"/>
                  <a:pt x="5131" y="0"/>
                  <a:pt x="4800" y="0"/>
                </a:cubicBezTo>
                <a:cubicBezTo>
                  <a:pt x="4469" y="0"/>
                  <a:pt x="4200" y="220"/>
                  <a:pt x="4200" y="491"/>
                </a:cubicBezTo>
                <a:lnTo>
                  <a:pt x="4200" y="1964"/>
                </a:lnTo>
                <a:lnTo>
                  <a:pt x="1200" y="1964"/>
                </a:lnTo>
                <a:cubicBezTo>
                  <a:pt x="538" y="1964"/>
                  <a:pt x="0" y="2404"/>
                  <a:pt x="0" y="2945"/>
                </a:cubicBezTo>
                <a:lnTo>
                  <a:pt x="0" y="20618"/>
                </a:lnTo>
                <a:cubicBezTo>
                  <a:pt x="0" y="21161"/>
                  <a:pt x="538" y="21600"/>
                  <a:pt x="1200" y="21600"/>
                </a:cubicBezTo>
                <a:lnTo>
                  <a:pt x="20400" y="21600"/>
                </a:lnTo>
                <a:cubicBezTo>
                  <a:pt x="21062" y="21600"/>
                  <a:pt x="21600" y="21161"/>
                  <a:pt x="21600" y="20618"/>
                </a:cubicBezTo>
                <a:lnTo>
                  <a:pt x="21600" y="2945"/>
                </a:lnTo>
                <a:cubicBezTo>
                  <a:pt x="21600" y="2404"/>
                  <a:pt x="21062" y="1964"/>
                  <a:pt x="20400" y="1964"/>
                </a:cubicBezTo>
                <a:moveTo>
                  <a:pt x="3600" y="8836"/>
                </a:moveTo>
                <a:lnTo>
                  <a:pt x="10800" y="8836"/>
                </a:lnTo>
                <a:cubicBezTo>
                  <a:pt x="11131" y="8836"/>
                  <a:pt x="11400" y="8617"/>
                  <a:pt x="11400" y="8345"/>
                </a:cubicBezTo>
                <a:cubicBezTo>
                  <a:pt x="11400" y="8075"/>
                  <a:pt x="11131" y="7855"/>
                  <a:pt x="10800" y="7855"/>
                </a:cubicBezTo>
                <a:lnTo>
                  <a:pt x="3600" y="7855"/>
                </a:lnTo>
                <a:cubicBezTo>
                  <a:pt x="3269" y="7855"/>
                  <a:pt x="3000" y="8075"/>
                  <a:pt x="3000" y="8345"/>
                </a:cubicBezTo>
                <a:cubicBezTo>
                  <a:pt x="3000" y="8617"/>
                  <a:pt x="3269" y="8836"/>
                  <a:pt x="3600" y="8836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95" name="Shape 119"/>
          <p:cNvSpPr/>
          <p:nvPr/>
        </p:nvSpPr>
        <p:spPr>
          <a:xfrm>
            <a:off x="3036180" y="2015302"/>
            <a:ext cx="304720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400" y="5891"/>
                </a:moveTo>
                <a:lnTo>
                  <a:pt x="1200" y="5891"/>
                </a:lnTo>
                <a:lnTo>
                  <a:pt x="1200" y="3927"/>
                </a:lnTo>
                <a:lnTo>
                  <a:pt x="6000" y="3927"/>
                </a:lnTo>
                <a:cubicBezTo>
                  <a:pt x="6000" y="4469"/>
                  <a:pt x="6538" y="4909"/>
                  <a:pt x="7200" y="4909"/>
                </a:cubicBezTo>
                <a:lnTo>
                  <a:pt x="14400" y="4909"/>
                </a:lnTo>
                <a:cubicBezTo>
                  <a:pt x="15062" y="4909"/>
                  <a:pt x="15600" y="4469"/>
                  <a:pt x="15600" y="3927"/>
                </a:cubicBezTo>
                <a:lnTo>
                  <a:pt x="20400" y="3927"/>
                </a:lnTo>
                <a:cubicBezTo>
                  <a:pt x="20400" y="3927"/>
                  <a:pt x="20400" y="5891"/>
                  <a:pt x="20400" y="5891"/>
                </a:cubicBezTo>
                <a:close/>
                <a:moveTo>
                  <a:pt x="20400" y="20618"/>
                </a:moveTo>
                <a:lnTo>
                  <a:pt x="1200" y="20618"/>
                </a:lnTo>
                <a:lnTo>
                  <a:pt x="1200" y="6873"/>
                </a:lnTo>
                <a:lnTo>
                  <a:pt x="20400" y="6873"/>
                </a:lnTo>
                <a:cubicBezTo>
                  <a:pt x="20400" y="6873"/>
                  <a:pt x="20400" y="20618"/>
                  <a:pt x="20400" y="20618"/>
                </a:cubicBezTo>
                <a:close/>
                <a:moveTo>
                  <a:pt x="7200" y="1964"/>
                </a:moveTo>
                <a:lnTo>
                  <a:pt x="14400" y="1964"/>
                </a:lnTo>
                <a:lnTo>
                  <a:pt x="14400" y="3927"/>
                </a:lnTo>
                <a:lnTo>
                  <a:pt x="7200" y="3927"/>
                </a:lnTo>
                <a:cubicBezTo>
                  <a:pt x="7200" y="3927"/>
                  <a:pt x="7200" y="1964"/>
                  <a:pt x="7200" y="1964"/>
                </a:cubicBezTo>
                <a:close/>
                <a:moveTo>
                  <a:pt x="20400" y="2945"/>
                </a:moveTo>
                <a:lnTo>
                  <a:pt x="15600" y="2945"/>
                </a:lnTo>
                <a:lnTo>
                  <a:pt x="15600" y="1964"/>
                </a:lnTo>
                <a:cubicBezTo>
                  <a:pt x="15600" y="1422"/>
                  <a:pt x="15062" y="982"/>
                  <a:pt x="14400" y="982"/>
                </a:cubicBezTo>
                <a:lnTo>
                  <a:pt x="12000" y="982"/>
                </a:lnTo>
                <a:cubicBezTo>
                  <a:pt x="12000" y="440"/>
                  <a:pt x="11462" y="0"/>
                  <a:pt x="10800" y="0"/>
                </a:cubicBezTo>
                <a:cubicBezTo>
                  <a:pt x="10138" y="0"/>
                  <a:pt x="9600" y="440"/>
                  <a:pt x="9600" y="982"/>
                </a:cubicBezTo>
                <a:lnTo>
                  <a:pt x="7200" y="982"/>
                </a:lnTo>
                <a:cubicBezTo>
                  <a:pt x="6538" y="982"/>
                  <a:pt x="6000" y="1422"/>
                  <a:pt x="6000" y="1964"/>
                </a:cubicBezTo>
                <a:lnTo>
                  <a:pt x="6000" y="2945"/>
                </a:lnTo>
                <a:lnTo>
                  <a:pt x="1200" y="2945"/>
                </a:lnTo>
                <a:cubicBezTo>
                  <a:pt x="538" y="2945"/>
                  <a:pt x="0" y="3386"/>
                  <a:pt x="0" y="3927"/>
                </a:cubicBezTo>
                <a:lnTo>
                  <a:pt x="0" y="20618"/>
                </a:lnTo>
                <a:cubicBezTo>
                  <a:pt x="0" y="21160"/>
                  <a:pt x="538" y="21600"/>
                  <a:pt x="1200" y="21600"/>
                </a:cubicBezTo>
                <a:lnTo>
                  <a:pt x="20400" y="21600"/>
                </a:lnTo>
                <a:cubicBezTo>
                  <a:pt x="21062" y="21600"/>
                  <a:pt x="21600" y="21160"/>
                  <a:pt x="21600" y="20618"/>
                </a:cubicBezTo>
                <a:lnTo>
                  <a:pt x="21600" y="3927"/>
                </a:lnTo>
                <a:cubicBezTo>
                  <a:pt x="21600" y="3386"/>
                  <a:pt x="21062" y="2945"/>
                  <a:pt x="20400" y="2945"/>
                </a:cubicBezTo>
                <a:moveTo>
                  <a:pt x="4200" y="16691"/>
                </a:moveTo>
                <a:lnTo>
                  <a:pt x="15000" y="16691"/>
                </a:lnTo>
                <a:cubicBezTo>
                  <a:pt x="15331" y="16691"/>
                  <a:pt x="15600" y="16472"/>
                  <a:pt x="15600" y="16200"/>
                </a:cubicBezTo>
                <a:cubicBezTo>
                  <a:pt x="15600" y="15929"/>
                  <a:pt x="15331" y="15709"/>
                  <a:pt x="15000" y="15709"/>
                </a:cubicBezTo>
                <a:lnTo>
                  <a:pt x="4200" y="15709"/>
                </a:lnTo>
                <a:cubicBezTo>
                  <a:pt x="3869" y="15709"/>
                  <a:pt x="3600" y="15929"/>
                  <a:pt x="3600" y="16200"/>
                </a:cubicBezTo>
                <a:cubicBezTo>
                  <a:pt x="3600" y="16472"/>
                  <a:pt x="3869" y="16691"/>
                  <a:pt x="4200" y="16691"/>
                </a:cubicBezTo>
                <a:moveTo>
                  <a:pt x="4200" y="13745"/>
                </a:moveTo>
                <a:lnTo>
                  <a:pt x="17400" y="13745"/>
                </a:lnTo>
                <a:cubicBezTo>
                  <a:pt x="17731" y="13745"/>
                  <a:pt x="18000" y="13526"/>
                  <a:pt x="18000" y="13255"/>
                </a:cubicBezTo>
                <a:cubicBezTo>
                  <a:pt x="18000" y="12984"/>
                  <a:pt x="17731" y="12764"/>
                  <a:pt x="17400" y="12764"/>
                </a:cubicBezTo>
                <a:lnTo>
                  <a:pt x="4200" y="12764"/>
                </a:lnTo>
                <a:cubicBezTo>
                  <a:pt x="3869" y="12764"/>
                  <a:pt x="3600" y="12984"/>
                  <a:pt x="3600" y="13255"/>
                </a:cubicBezTo>
                <a:cubicBezTo>
                  <a:pt x="3600" y="13526"/>
                  <a:pt x="3869" y="13745"/>
                  <a:pt x="4200" y="13745"/>
                </a:cubicBezTo>
                <a:moveTo>
                  <a:pt x="4200" y="10800"/>
                </a:moveTo>
                <a:lnTo>
                  <a:pt x="11400" y="10800"/>
                </a:lnTo>
                <a:cubicBezTo>
                  <a:pt x="11731" y="10800"/>
                  <a:pt x="12000" y="10581"/>
                  <a:pt x="12000" y="10309"/>
                </a:cubicBezTo>
                <a:cubicBezTo>
                  <a:pt x="12000" y="10038"/>
                  <a:pt x="11731" y="9818"/>
                  <a:pt x="11400" y="9818"/>
                </a:cubicBezTo>
                <a:lnTo>
                  <a:pt x="4200" y="9818"/>
                </a:lnTo>
                <a:cubicBezTo>
                  <a:pt x="3869" y="9818"/>
                  <a:pt x="3600" y="10038"/>
                  <a:pt x="3600" y="10309"/>
                </a:cubicBezTo>
                <a:cubicBezTo>
                  <a:pt x="3600" y="10581"/>
                  <a:pt x="3869" y="10800"/>
                  <a:pt x="4200" y="108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96" name="Shape 120"/>
          <p:cNvSpPr/>
          <p:nvPr/>
        </p:nvSpPr>
        <p:spPr>
          <a:xfrm>
            <a:off x="3713338" y="2059739"/>
            <a:ext cx="372438" cy="1904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720"/>
                </a:moveTo>
                <a:cubicBezTo>
                  <a:pt x="21600" y="323"/>
                  <a:pt x="21380" y="0"/>
                  <a:pt x="21109" y="0"/>
                </a:cubicBezTo>
                <a:cubicBezTo>
                  <a:pt x="20969" y="0"/>
                  <a:pt x="20845" y="88"/>
                  <a:pt x="20756" y="226"/>
                </a:cubicBezTo>
                <a:lnTo>
                  <a:pt x="20754" y="223"/>
                </a:lnTo>
                <a:lnTo>
                  <a:pt x="7848" y="19853"/>
                </a:lnTo>
                <a:lnTo>
                  <a:pt x="838" y="9571"/>
                </a:lnTo>
                <a:cubicBezTo>
                  <a:pt x="749" y="9441"/>
                  <a:pt x="626" y="9360"/>
                  <a:pt x="491" y="9360"/>
                </a:cubicBezTo>
                <a:cubicBezTo>
                  <a:pt x="220" y="9360"/>
                  <a:pt x="0" y="9683"/>
                  <a:pt x="0" y="10080"/>
                </a:cubicBezTo>
                <a:cubicBezTo>
                  <a:pt x="0" y="10279"/>
                  <a:pt x="55" y="10459"/>
                  <a:pt x="144" y="10589"/>
                </a:cubicBezTo>
                <a:lnTo>
                  <a:pt x="7507" y="21390"/>
                </a:lnTo>
                <a:cubicBezTo>
                  <a:pt x="7596" y="21520"/>
                  <a:pt x="7719" y="21600"/>
                  <a:pt x="7855" y="21600"/>
                </a:cubicBezTo>
                <a:cubicBezTo>
                  <a:pt x="7995" y="21600"/>
                  <a:pt x="8119" y="21513"/>
                  <a:pt x="8208" y="21376"/>
                </a:cubicBezTo>
                <a:lnTo>
                  <a:pt x="8210" y="21377"/>
                </a:lnTo>
                <a:lnTo>
                  <a:pt x="21465" y="1217"/>
                </a:lnTo>
                <a:lnTo>
                  <a:pt x="21462" y="1215"/>
                </a:lnTo>
                <a:cubicBezTo>
                  <a:pt x="21547" y="1087"/>
                  <a:pt x="21600" y="913"/>
                  <a:pt x="21600" y="72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97" name="Shape 121"/>
          <p:cNvSpPr/>
          <p:nvPr/>
        </p:nvSpPr>
        <p:spPr>
          <a:xfrm>
            <a:off x="4424355" y="2015302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98" name="Shape 122"/>
          <p:cNvSpPr/>
          <p:nvPr/>
        </p:nvSpPr>
        <p:spPr>
          <a:xfrm>
            <a:off x="5169224" y="2040684"/>
            <a:ext cx="304722" cy="2285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1648" y="10800"/>
                </a:moveTo>
                <a:lnTo>
                  <a:pt x="21424" y="1024"/>
                </a:lnTo>
                <a:cubicBezTo>
                  <a:pt x="21533" y="916"/>
                  <a:pt x="21600" y="766"/>
                  <a:pt x="21600" y="600"/>
                </a:cubicBezTo>
                <a:cubicBezTo>
                  <a:pt x="21600" y="269"/>
                  <a:pt x="21332" y="0"/>
                  <a:pt x="21000" y="0"/>
                </a:cubicBezTo>
                <a:cubicBezTo>
                  <a:pt x="20835" y="0"/>
                  <a:pt x="20685" y="67"/>
                  <a:pt x="20576" y="176"/>
                </a:cubicBezTo>
                <a:lnTo>
                  <a:pt x="10800" y="9952"/>
                </a:lnTo>
                <a:lnTo>
                  <a:pt x="1024" y="176"/>
                </a:lnTo>
                <a:cubicBezTo>
                  <a:pt x="916" y="67"/>
                  <a:pt x="766" y="0"/>
                  <a:pt x="600" y="0"/>
                </a:cubicBezTo>
                <a:cubicBezTo>
                  <a:pt x="268" y="0"/>
                  <a:pt x="0" y="269"/>
                  <a:pt x="0" y="600"/>
                </a:cubicBezTo>
                <a:cubicBezTo>
                  <a:pt x="0" y="766"/>
                  <a:pt x="67" y="916"/>
                  <a:pt x="176" y="1025"/>
                </a:cubicBezTo>
                <a:lnTo>
                  <a:pt x="9952" y="10800"/>
                </a:lnTo>
                <a:lnTo>
                  <a:pt x="176" y="20576"/>
                </a:lnTo>
                <a:cubicBezTo>
                  <a:pt x="67" y="20684"/>
                  <a:pt x="0" y="20834"/>
                  <a:pt x="0" y="21000"/>
                </a:cubicBezTo>
                <a:cubicBezTo>
                  <a:pt x="0" y="21332"/>
                  <a:pt x="268" y="21600"/>
                  <a:pt x="600" y="21600"/>
                </a:cubicBezTo>
                <a:cubicBezTo>
                  <a:pt x="766" y="21600"/>
                  <a:pt x="916" y="21533"/>
                  <a:pt x="1024" y="21424"/>
                </a:cubicBezTo>
                <a:lnTo>
                  <a:pt x="10800" y="11648"/>
                </a:lnTo>
                <a:lnTo>
                  <a:pt x="20576" y="21424"/>
                </a:lnTo>
                <a:cubicBezTo>
                  <a:pt x="20685" y="21533"/>
                  <a:pt x="20835" y="21600"/>
                  <a:pt x="21000" y="21600"/>
                </a:cubicBezTo>
                <a:cubicBezTo>
                  <a:pt x="21332" y="21600"/>
                  <a:pt x="21600" y="21332"/>
                  <a:pt x="21600" y="21000"/>
                </a:cubicBezTo>
                <a:cubicBezTo>
                  <a:pt x="21600" y="20834"/>
                  <a:pt x="21533" y="20684"/>
                  <a:pt x="21424" y="20576"/>
                </a:cubicBezTo>
                <a:cubicBezTo>
                  <a:pt x="21424" y="20576"/>
                  <a:pt x="11648" y="10800"/>
                  <a:pt x="11648" y="10800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399" name="Shape 123"/>
          <p:cNvSpPr/>
          <p:nvPr/>
        </p:nvSpPr>
        <p:spPr>
          <a:xfrm>
            <a:off x="5846383" y="2015302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8655" y="4909"/>
                </a:moveTo>
                <a:lnTo>
                  <a:pt x="19636" y="4909"/>
                </a:lnTo>
                <a:lnTo>
                  <a:pt x="19636" y="3927"/>
                </a:lnTo>
                <a:lnTo>
                  <a:pt x="18655" y="3927"/>
                </a:lnTo>
                <a:cubicBezTo>
                  <a:pt x="18655" y="3927"/>
                  <a:pt x="18655" y="4909"/>
                  <a:pt x="18655" y="4909"/>
                </a:cubicBezTo>
                <a:close/>
                <a:moveTo>
                  <a:pt x="19636" y="12764"/>
                </a:moveTo>
                <a:lnTo>
                  <a:pt x="18655" y="12764"/>
                </a:lnTo>
                <a:lnTo>
                  <a:pt x="18655" y="13745"/>
                </a:lnTo>
                <a:lnTo>
                  <a:pt x="19636" y="13745"/>
                </a:lnTo>
                <a:cubicBezTo>
                  <a:pt x="19636" y="13745"/>
                  <a:pt x="19636" y="12764"/>
                  <a:pt x="19636" y="12764"/>
                </a:cubicBezTo>
                <a:close/>
                <a:moveTo>
                  <a:pt x="18655" y="2945"/>
                </a:moveTo>
                <a:lnTo>
                  <a:pt x="19636" y="2945"/>
                </a:lnTo>
                <a:lnTo>
                  <a:pt x="19636" y="1964"/>
                </a:lnTo>
                <a:lnTo>
                  <a:pt x="18655" y="1964"/>
                </a:lnTo>
                <a:cubicBezTo>
                  <a:pt x="18655" y="1964"/>
                  <a:pt x="18655" y="2945"/>
                  <a:pt x="18655" y="2945"/>
                </a:cubicBezTo>
                <a:close/>
                <a:moveTo>
                  <a:pt x="20618" y="10309"/>
                </a:moveTo>
                <a:lnTo>
                  <a:pt x="17673" y="10309"/>
                </a:lnTo>
                <a:lnTo>
                  <a:pt x="17673" y="982"/>
                </a:ln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0309"/>
                  <a:pt x="20618" y="10309"/>
                </a:cubicBezTo>
                <a:close/>
                <a:moveTo>
                  <a:pt x="20618" y="19636"/>
                </a:moveTo>
                <a:cubicBezTo>
                  <a:pt x="20618" y="20178"/>
                  <a:pt x="20178" y="20618"/>
                  <a:pt x="19636" y="20618"/>
                </a:cubicBezTo>
                <a:lnTo>
                  <a:pt x="17673" y="20618"/>
                </a:lnTo>
                <a:lnTo>
                  <a:pt x="17673" y="11291"/>
                </a:lnTo>
                <a:lnTo>
                  <a:pt x="20618" y="11291"/>
                </a:lnTo>
                <a:cubicBezTo>
                  <a:pt x="20618" y="11291"/>
                  <a:pt x="20618" y="19636"/>
                  <a:pt x="20618" y="19636"/>
                </a:cubicBezTo>
                <a:close/>
                <a:moveTo>
                  <a:pt x="16691" y="10309"/>
                </a:moveTo>
                <a:lnTo>
                  <a:pt x="4909" y="10309"/>
                </a:lnTo>
                <a:lnTo>
                  <a:pt x="4909" y="982"/>
                </a:lnTo>
                <a:lnTo>
                  <a:pt x="16691" y="982"/>
                </a:lnTo>
                <a:cubicBezTo>
                  <a:pt x="16691" y="982"/>
                  <a:pt x="16691" y="10309"/>
                  <a:pt x="16691" y="10309"/>
                </a:cubicBezTo>
                <a:close/>
                <a:moveTo>
                  <a:pt x="16691" y="20618"/>
                </a:moveTo>
                <a:lnTo>
                  <a:pt x="4909" y="20618"/>
                </a:lnTo>
                <a:lnTo>
                  <a:pt x="4909" y="11291"/>
                </a:lnTo>
                <a:lnTo>
                  <a:pt x="16691" y="11291"/>
                </a:lnTo>
                <a:cubicBezTo>
                  <a:pt x="16691" y="11291"/>
                  <a:pt x="16691" y="20618"/>
                  <a:pt x="16691" y="20618"/>
                </a:cubicBezTo>
                <a:close/>
                <a:moveTo>
                  <a:pt x="3927" y="10309"/>
                </a:moveTo>
                <a:lnTo>
                  <a:pt x="982" y="10309"/>
                </a:lnTo>
                <a:lnTo>
                  <a:pt x="982" y="1964"/>
                </a:lnTo>
                <a:cubicBezTo>
                  <a:pt x="982" y="1422"/>
                  <a:pt x="1421" y="982"/>
                  <a:pt x="1964" y="982"/>
                </a:cubicBezTo>
                <a:lnTo>
                  <a:pt x="3927" y="982"/>
                </a:lnTo>
                <a:cubicBezTo>
                  <a:pt x="3927" y="982"/>
                  <a:pt x="3927" y="10309"/>
                  <a:pt x="3927" y="10309"/>
                </a:cubicBezTo>
                <a:close/>
                <a:moveTo>
                  <a:pt x="3927" y="20618"/>
                </a:moveTo>
                <a:lnTo>
                  <a:pt x="1964" y="20618"/>
                </a:lnTo>
                <a:cubicBezTo>
                  <a:pt x="1421" y="20618"/>
                  <a:pt x="982" y="20178"/>
                  <a:pt x="982" y="19636"/>
                </a:cubicBezTo>
                <a:lnTo>
                  <a:pt x="982" y="11291"/>
                </a:lnTo>
                <a:lnTo>
                  <a:pt x="3927" y="11291"/>
                </a:lnTo>
                <a:cubicBezTo>
                  <a:pt x="3927" y="11291"/>
                  <a:pt x="3927" y="20618"/>
                  <a:pt x="3927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19636" y="14727"/>
                </a:moveTo>
                <a:lnTo>
                  <a:pt x="18655" y="14727"/>
                </a:lnTo>
                <a:lnTo>
                  <a:pt x="18655" y="15709"/>
                </a:lnTo>
                <a:lnTo>
                  <a:pt x="19636" y="15709"/>
                </a:lnTo>
                <a:cubicBezTo>
                  <a:pt x="19636" y="15709"/>
                  <a:pt x="19636" y="14727"/>
                  <a:pt x="19636" y="14727"/>
                </a:cubicBezTo>
                <a:close/>
                <a:moveTo>
                  <a:pt x="18655" y="6873"/>
                </a:moveTo>
                <a:lnTo>
                  <a:pt x="19636" y="6873"/>
                </a:lnTo>
                <a:lnTo>
                  <a:pt x="19636" y="5891"/>
                </a:lnTo>
                <a:lnTo>
                  <a:pt x="18655" y="5891"/>
                </a:lnTo>
                <a:cubicBezTo>
                  <a:pt x="18655" y="5891"/>
                  <a:pt x="18655" y="6873"/>
                  <a:pt x="18655" y="6873"/>
                </a:cubicBezTo>
                <a:close/>
                <a:moveTo>
                  <a:pt x="18655" y="8836"/>
                </a:moveTo>
                <a:lnTo>
                  <a:pt x="19636" y="8836"/>
                </a:lnTo>
                <a:lnTo>
                  <a:pt x="19636" y="7855"/>
                </a:lnTo>
                <a:lnTo>
                  <a:pt x="18655" y="7855"/>
                </a:lnTo>
                <a:cubicBezTo>
                  <a:pt x="18655" y="7855"/>
                  <a:pt x="18655" y="8836"/>
                  <a:pt x="18655" y="8836"/>
                </a:cubicBezTo>
                <a:close/>
                <a:moveTo>
                  <a:pt x="19636" y="16691"/>
                </a:moveTo>
                <a:lnTo>
                  <a:pt x="18655" y="16691"/>
                </a:lnTo>
                <a:lnTo>
                  <a:pt x="18655" y="17673"/>
                </a:lnTo>
                <a:lnTo>
                  <a:pt x="19636" y="17673"/>
                </a:lnTo>
                <a:cubicBezTo>
                  <a:pt x="19636" y="17673"/>
                  <a:pt x="19636" y="16691"/>
                  <a:pt x="19636" y="16691"/>
                </a:cubicBezTo>
                <a:close/>
                <a:moveTo>
                  <a:pt x="19636" y="18655"/>
                </a:moveTo>
                <a:lnTo>
                  <a:pt x="18655" y="18655"/>
                </a:lnTo>
                <a:lnTo>
                  <a:pt x="18655" y="19636"/>
                </a:lnTo>
                <a:lnTo>
                  <a:pt x="19636" y="19636"/>
                </a:lnTo>
                <a:cubicBezTo>
                  <a:pt x="19636" y="19636"/>
                  <a:pt x="19636" y="18655"/>
                  <a:pt x="19636" y="18655"/>
                </a:cubicBezTo>
                <a:close/>
                <a:moveTo>
                  <a:pt x="2945" y="18655"/>
                </a:moveTo>
                <a:lnTo>
                  <a:pt x="1964" y="18655"/>
                </a:lnTo>
                <a:lnTo>
                  <a:pt x="1964" y="19636"/>
                </a:lnTo>
                <a:lnTo>
                  <a:pt x="2945" y="19636"/>
                </a:lnTo>
                <a:cubicBezTo>
                  <a:pt x="2945" y="19636"/>
                  <a:pt x="2945" y="18655"/>
                  <a:pt x="2945" y="18655"/>
                </a:cubicBezTo>
                <a:close/>
                <a:moveTo>
                  <a:pt x="2945" y="16691"/>
                </a:moveTo>
                <a:lnTo>
                  <a:pt x="1964" y="16691"/>
                </a:lnTo>
                <a:lnTo>
                  <a:pt x="1964" y="17673"/>
                </a:lnTo>
                <a:lnTo>
                  <a:pt x="2945" y="17673"/>
                </a:lnTo>
                <a:cubicBezTo>
                  <a:pt x="2945" y="17673"/>
                  <a:pt x="2945" y="16691"/>
                  <a:pt x="2945" y="16691"/>
                </a:cubicBezTo>
                <a:close/>
                <a:moveTo>
                  <a:pt x="1964" y="2945"/>
                </a:moveTo>
                <a:lnTo>
                  <a:pt x="2945" y="2945"/>
                </a:lnTo>
                <a:lnTo>
                  <a:pt x="2945" y="1964"/>
                </a:lnTo>
                <a:lnTo>
                  <a:pt x="1964" y="1964"/>
                </a:lnTo>
                <a:cubicBezTo>
                  <a:pt x="1964" y="1964"/>
                  <a:pt x="1964" y="2945"/>
                  <a:pt x="1964" y="2945"/>
                </a:cubicBezTo>
                <a:close/>
                <a:moveTo>
                  <a:pt x="2945" y="14727"/>
                </a:moveTo>
                <a:lnTo>
                  <a:pt x="1964" y="14727"/>
                </a:lnTo>
                <a:lnTo>
                  <a:pt x="1964" y="15709"/>
                </a:lnTo>
                <a:lnTo>
                  <a:pt x="2945" y="15709"/>
                </a:lnTo>
                <a:cubicBezTo>
                  <a:pt x="2945" y="15709"/>
                  <a:pt x="2945" y="14727"/>
                  <a:pt x="2945" y="14727"/>
                </a:cubicBezTo>
                <a:close/>
                <a:moveTo>
                  <a:pt x="2945" y="12764"/>
                </a:moveTo>
                <a:lnTo>
                  <a:pt x="1964" y="12764"/>
                </a:lnTo>
                <a:lnTo>
                  <a:pt x="1964" y="13745"/>
                </a:lnTo>
                <a:lnTo>
                  <a:pt x="2945" y="13745"/>
                </a:lnTo>
                <a:cubicBezTo>
                  <a:pt x="2945" y="13745"/>
                  <a:pt x="2945" y="12764"/>
                  <a:pt x="2945" y="12764"/>
                </a:cubicBezTo>
                <a:close/>
                <a:moveTo>
                  <a:pt x="1964" y="6873"/>
                </a:moveTo>
                <a:lnTo>
                  <a:pt x="2945" y="6873"/>
                </a:lnTo>
                <a:lnTo>
                  <a:pt x="2945" y="5891"/>
                </a:lnTo>
                <a:lnTo>
                  <a:pt x="1964" y="5891"/>
                </a:lnTo>
                <a:cubicBezTo>
                  <a:pt x="1964" y="5891"/>
                  <a:pt x="1964" y="6873"/>
                  <a:pt x="1964" y="6873"/>
                </a:cubicBezTo>
                <a:close/>
                <a:moveTo>
                  <a:pt x="1964" y="4909"/>
                </a:moveTo>
                <a:lnTo>
                  <a:pt x="2945" y="4909"/>
                </a:lnTo>
                <a:lnTo>
                  <a:pt x="2945" y="3927"/>
                </a:lnTo>
                <a:lnTo>
                  <a:pt x="1964" y="3927"/>
                </a:lnTo>
                <a:cubicBezTo>
                  <a:pt x="1964" y="3927"/>
                  <a:pt x="1964" y="4909"/>
                  <a:pt x="1964" y="4909"/>
                </a:cubicBezTo>
                <a:close/>
                <a:moveTo>
                  <a:pt x="1964" y="8836"/>
                </a:moveTo>
                <a:lnTo>
                  <a:pt x="2945" y="8836"/>
                </a:lnTo>
                <a:lnTo>
                  <a:pt x="2945" y="7855"/>
                </a:lnTo>
                <a:lnTo>
                  <a:pt x="1964" y="7855"/>
                </a:lnTo>
                <a:cubicBezTo>
                  <a:pt x="1964" y="7855"/>
                  <a:pt x="1964" y="8836"/>
                  <a:pt x="1964" y="8836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00" name="Shape 124"/>
          <p:cNvSpPr/>
          <p:nvPr/>
        </p:nvSpPr>
        <p:spPr>
          <a:xfrm>
            <a:off x="6557398" y="2015302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5709" y="18655"/>
                </a:moveTo>
                <a:lnTo>
                  <a:pt x="14727" y="18655"/>
                </a:lnTo>
                <a:lnTo>
                  <a:pt x="14727" y="19636"/>
                </a:lnTo>
                <a:lnTo>
                  <a:pt x="15709" y="19636"/>
                </a:lnTo>
                <a:cubicBezTo>
                  <a:pt x="15709" y="19636"/>
                  <a:pt x="15709" y="18655"/>
                  <a:pt x="15709" y="18655"/>
                </a:cubicBezTo>
                <a:close/>
                <a:moveTo>
                  <a:pt x="15709" y="14727"/>
                </a:moveTo>
                <a:lnTo>
                  <a:pt x="14727" y="14727"/>
                </a:lnTo>
                <a:lnTo>
                  <a:pt x="14727" y="15709"/>
                </a:lnTo>
                <a:lnTo>
                  <a:pt x="15709" y="15709"/>
                </a:lnTo>
                <a:cubicBezTo>
                  <a:pt x="15709" y="15709"/>
                  <a:pt x="15709" y="14727"/>
                  <a:pt x="15709" y="14727"/>
                </a:cubicBezTo>
                <a:close/>
                <a:moveTo>
                  <a:pt x="14727" y="10800"/>
                </a:moveTo>
                <a:lnTo>
                  <a:pt x="15709" y="10800"/>
                </a:lnTo>
                <a:lnTo>
                  <a:pt x="15709" y="9818"/>
                </a:lnTo>
                <a:lnTo>
                  <a:pt x="14727" y="9818"/>
                </a:lnTo>
                <a:cubicBezTo>
                  <a:pt x="14727" y="9818"/>
                  <a:pt x="14727" y="10800"/>
                  <a:pt x="14727" y="10800"/>
                </a:cubicBezTo>
                <a:close/>
                <a:moveTo>
                  <a:pt x="15709" y="16691"/>
                </a:moveTo>
                <a:lnTo>
                  <a:pt x="14727" y="16691"/>
                </a:lnTo>
                <a:lnTo>
                  <a:pt x="14727" y="17673"/>
                </a:lnTo>
                <a:lnTo>
                  <a:pt x="15709" y="17673"/>
                </a:lnTo>
                <a:cubicBezTo>
                  <a:pt x="15709" y="17673"/>
                  <a:pt x="15709" y="16691"/>
                  <a:pt x="15709" y="16691"/>
                </a:cubicBezTo>
                <a:close/>
                <a:moveTo>
                  <a:pt x="14727" y="8836"/>
                </a:moveTo>
                <a:lnTo>
                  <a:pt x="15709" y="8836"/>
                </a:lnTo>
                <a:lnTo>
                  <a:pt x="15709" y="7855"/>
                </a:lnTo>
                <a:lnTo>
                  <a:pt x="14727" y="7855"/>
                </a:lnTo>
                <a:cubicBezTo>
                  <a:pt x="14727" y="7855"/>
                  <a:pt x="14727" y="8836"/>
                  <a:pt x="14727" y="8836"/>
                </a:cubicBezTo>
                <a:close/>
                <a:moveTo>
                  <a:pt x="19636" y="0"/>
                </a:moveTo>
                <a:lnTo>
                  <a:pt x="5891" y="0"/>
                </a:lnTo>
                <a:cubicBezTo>
                  <a:pt x="4806" y="0"/>
                  <a:pt x="3927" y="879"/>
                  <a:pt x="3927" y="1964"/>
                </a:cubicBezTo>
                <a:lnTo>
                  <a:pt x="3927" y="2455"/>
                </a:lnTo>
                <a:cubicBezTo>
                  <a:pt x="3927" y="2726"/>
                  <a:pt x="4147" y="2945"/>
                  <a:pt x="4418" y="2945"/>
                </a:cubicBezTo>
                <a:cubicBezTo>
                  <a:pt x="4690" y="2945"/>
                  <a:pt x="4909" y="2726"/>
                  <a:pt x="4909" y="2455"/>
                </a:cubicBezTo>
                <a:lnTo>
                  <a:pt x="4909" y="1964"/>
                </a:lnTo>
                <a:cubicBezTo>
                  <a:pt x="4909" y="1422"/>
                  <a:pt x="5349" y="982"/>
                  <a:pt x="5891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lnTo>
                  <a:pt x="20618" y="15709"/>
                </a:lnTo>
                <a:cubicBezTo>
                  <a:pt x="20618" y="16251"/>
                  <a:pt x="20178" y="16691"/>
                  <a:pt x="19636" y="16691"/>
                </a:cubicBezTo>
                <a:lnTo>
                  <a:pt x="19145" y="16691"/>
                </a:lnTo>
                <a:cubicBezTo>
                  <a:pt x="18874" y="16691"/>
                  <a:pt x="18655" y="16911"/>
                  <a:pt x="18655" y="17182"/>
                </a:cubicBezTo>
                <a:cubicBezTo>
                  <a:pt x="18655" y="17453"/>
                  <a:pt x="18874" y="17673"/>
                  <a:pt x="19145" y="17673"/>
                </a:cubicBezTo>
                <a:lnTo>
                  <a:pt x="19636" y="17673"/>
                </a:lnTo>
                <a:cubicBezTo>
                  <a:pt x="20721" y="17673"/>
                  <a:pt x="21600" y="16794"/>
                  <a:pt x="21600" y="15709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14727" y="6873"/>
                </a:moveTo>
                <a:lnTo>
                  <a:pt x="15709" y="6873"/>
                </a:lnTo>
                <a:lnTo>
                  <a:pt x="15709" y="5891"/>
                </a:lnTo>
                <a:lnTo>
                  <a:pt x="14727" y="5891"/>
                </a:lnTo>
                <a:cubicBezTo>
                  <a:pt x="14727" y="5891"/>
                  <a:pt x="14727" y="6873"/>
                  <a:pt x="14727" y="6873"/>
                </a:cubicBezTo>
                <a:close/>
                <a:moveTo>
                  <a:pt x="16691" y="12273"/>
                </a:moveTo>
                <a:lnTo>
                  <a:pt x="13745" y="12273"/>
                </a:lnTo>
                <a:lnTo>
                  <a:pt x="13745" y="4909"/>
                </a:lnTo>
                <a:lnTo>
                  <a:pt x="15709" y="4909"/>
                </a:lnTo>
                <a:cubicBezTo>
                  <a:pt x="16251" y="4909"/>
                  <a:pt x="16691" y="5349"/>
                  <a:pt x="16691" y="5891"/>
                </a:cubicBezTo>
                <a:cubicBezTo>
                  <a:pt x="16691" y="5891"/>
                  <a:pt x="16691" y="12273"/>
                  <a:pt x="16691" y="12273"/>
                </a:cubicBezTo>
                <a:close/>
                <a:moveTo>
                  <a:pt x="16691" y="19636"/>
                </a:moveTo>
                <a:cubicBezTo>
                  <a:pt x="16691" y="20178"/>
                  <a:pt x="16251" y="20618"/>
                  <a:pt x="15709" y="20618"/>
                </a:cubicBezTo>
                <a:lnTo>
                  <a:pt x="13745" y="20618"/>
                </a:lnTo>
                <a:lnTo>
                  <a:pt x="13745" y="13255"/>
                </a:lnTo>
                <a:lnTo>
                  <a:pt x="16691" y="13255"/>
                </a:lnTo>
                <a:cubicBezTo>
                  <a:pt x="16691" y="13255"/>
                  <a:pt x="16691" y="19636"/>
                  <a:pt x="16691" y="19636"/>
                </a:cubicBezTo>
                <a:close/>
                <a:moveTo>
                  <a:pt x="12764" y="12273"/>
                </a:moveTo>
                <a:lnTo>
                  <a:pt x="4909" y="12273"/>
                </a:lnTo>
                <a:lnTo>
                  <a:pt x="4909" y="4909"/>
                </a:lnTo>
                <a:lnTo>
                  <a:pt x="12764" y="4909"/>
                </a:lnTo>
                <a:cubicBezTo>
                  <a:pt x="12764" y="4909"/>
                  <a:pt x="12764" y="12273"/>
                  <a:pt x="12764" y="12273"/>
                </a:cubicBezTo>
                <a:close/>
                <a:moveTo>
                  <a:pt x="12764" y="20618"/>
                </a:moveTo>
                <a:lnTo>
                  <a:pt x="4909" y="20618"/>
                </a:lnTo>
                <a:lnTo>
                  <a:pt x="4909" y="13255"/>
                </a:lnTo>
                <a:lnTo>
                  <a:pt x="12764" y="13255"/>
                </a:lnTo>
                <a:cubicBezTo>
                  <a:pt x="12764" y="13255"/>
                  <a:pt x="12764" y="20618"/>
                  <a:pt x="12764" y="20618"/>
                </a:cubicBezTo>
                <a:close/>
                <a:moveTo>
                  <a:pt x="3927" y="12273"/>
                </a:moveTo>
                <a:lnTo>
                  <a:pt x="982" y="12273"/>
                </a:lnTo>
                <a:lnTo>
                  <a:pt x="982" y="5891"/>
                </a:lnTo>
                <a:cubicBezTo>
                  <a:pt x="982" y="5349"/>
                  <a:pt x="1422" y="4909"/>
                  <a:pt x="1964" y="4909"/>
                </a:cubicBezTo>
                <a:lnTo>
                  <a:pt x="3927" y="4909"/>
                </a:lnTo>
                <a:cubicBezTo>
                  <a:pt x="3927" y="4909"/>
                  <a:pt x="3927" y="12273"/>
                  <a:pt x="3927" y="12273"/>
                </a:cubicBezTo>
                <a:close/>
                <a:moveTo>
                  <a:pt x="3927" y="20618"/>
                </a:moveTo>
                <a:lnTo>
                  <a:pt x="1964" y="20618"/>
                </a:lnTo>
                <a:cubicBezTo>
                  <a:pt x="1422" y="20618"/>
                  <a:pt x="982" y="20178"/>
                  <a:pt x="982" y="19636"/>
                </a:cubicBezTo>
                <a:lnTo>
                  <a:pt x="982" y="13255"/>
                </a:lnTo>
                <a:lnTo>
                  <a:pt x="3927" y="13255"/>
                </a:lnTo>
                <a:cubicBezTo>
                  <a:pt x="3927" y="13255"/>
                  <a:pt x="3927" y="20618"/>
                  <a:pt x="3927" y="20618"/>
                </a:cubicBezTo>
                <a:close/>
                <a:moveTo>
                  <a:pt x="15709" y="3927"/>
                </a:moveTo>
                <a:lnTo>
                  <a:pt x="1964" y="3927"/>
                </a:lnTo>
                <a:cubicBezTo>
                  <a:pt x="879" y="3927"/>
                  <a:pt x="0" y="4806"/>
                  <a:pt x="0" y="5891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5709" y="21600"/>
                </a:lnTo>
                <a:cubicBezTo>
                  <a:pt x="16794" y="21600"/>
                  <a:pt x="17673" y="20721"/>
                  <a:pt x="17673" y="19636"/>
                </a:cubicBezTo>
                <a:lnTo>
                  <a:pt x="17673" y="5891"/>
                </a:lnTo>
                <a:cubicBezTo>
                  <a:pt x="17673" y="4806"/>
                  <a:pt x="16794" y="3927"/>
                  <a:pt x="15709" y="3927"/>
                </a:cubicBezTo>
                <a:moveTo>
                  <a:pt x="1964" y="8836"/>
                </a:moveTo>
                <a:lnTo>
                  <a:pt x="2945" y="8836"/>
                </a:lnTo>
                <a:lnTo>
                  <a:pt x="2945" y="7855"/>
                </a:lnTo>
                <a:lnTo>
                  <a:pt x="1964" y="7855"/>
                </a:lnTo>
                <a:cubicBezTo>
                  <a:pt x="1964" y="7855"/>
                  <a:pt x="1964" y="8836"/>
                  <a:pt x="1964" y="8836"/>
                </a:cubicBezTo>
                <a:close/>
                <a:moveTo>
                  <a:pt x="1964" y="10800"/>
                </a:moveTo>
                <a:lnTo>
                  <a:pt x="2945" y="10800"/>
                </a:lnTo>
                <a:lnTo>
                  <a:pt x="2945" y="9818"/>
                </a:lnTo>
                <a:lnTo>
                  <a:pt x="1964" y="9818"/>
                </a:lnTo>
                <a:cubicBezTo>
                  <a:pt x="1964" y="9818"/>
                  <a:pt x="1964" y="10800"/>
                  <a:pt x="1964" y="10800"/>
                </a:cubicBezTo>
                <a:close/>
                <a:moveTo>
                  <a:pt x="2945" y="16691"/>
                </a:moveTo>
                <a:lnTo>
                  <a:pt x="1964" y="16691"/>
                </a:lnTo>
                <a:lnTo>
                  <a:pt x="1964" y="17673"/>
                </a:lnTo>
                <a:lnTo>
                  <a:pt x="2945" y="17673"/>
                </a:lnTo>
                <a:cubicBezTo>
                  <a:pt x="2945" y="17673"/>
                  <a:pt x="2945" y="16691"/>
                  <a:pt x="2945" y="16691"/>
                </a:cubicBezTo>
                <a:close/>
                <a:moveTo>
                  <a:pt x="1964" y="6873"/>
                </a:moveTo>
                <a:lnTo>
                  <a:pt x="2945" y="6873"/>
                </a:lnTo>
                <a:lnTo>
                  <a:pt x="2945" y="5891"/>
                </a:lnTo>
                <a:lnTo>
                  <a:pt x="1964" y="5891"/>
                </a:lnTo>
                <a:cubicBezTo>
                  <a:pt x="1964" y="5891"/>
                  <a:pt x="1964" y="6873"/>
                  <a:pt x="1964" y="6873"/>
                </a:cubicBezTo>
                <a:close/>
                <a:moveTo>
                  <a:pt x="2945" y="14727"/>
                </a:moveTo>
                <a:lnTo>
                  <a:pt x="1964" y="14727"/>
                </a:lnTo>
                <a:lnTo>
                  <a:pt x="1964" y="15709"/>
                </a:lnTo>
                <a:lnTo>
                  <a:pt x="2945" y="15709"/>
                </a:lnTo>
                <a:cubicBezTo>
                  <a:pt x="2945" y="15709"/>
                  <a:pt x="2945" y="14727"/>
                  <a:pt x="2945" y="14727"/>
                </a:cubicBezTo>
                <a:close/>
                <a:moveTo>
                  <a:pt x="2945" y="18655"/>
                </a:moveTo>
                <a:lnTo>
                  <a:pt x="1964" y="18655"/>
                </a:lnTo>
                <a:lnTo>
                  <a:pt x="1964" y="19636"/>
                </a:lnTo>
                <a:lnTo>
                  <a:pt x="2945" y="19636"/>
                </a:lnTo>
                <a:cubicBezTo>
                  <a:pt x="2945" y="19636"/>
                  <a:pt x="2945" y="18655"/>
                  <a:pt x="2945" y="18655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01" name="Shape 125"/>
          <p:cNvSpPr/>
          <p:nvPr/>
        </p:nvSpPr>
        <p:spPr>
          <a:xfrm>
            <a:off x="7268411" y="2015302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8836" y="8255"/>
                </a:moveTo>
                <a:lnTo>
                  <a:pt x="12837" y="10800"/>
                </a:lnTo>
                <a:lnTo>
                  <a:pt x="8836" y="13345"/>
                </a:lnTo>
                <a:cubicBezTo>
                  <a:pt x="8836" y="13345"/>
                  <a:pt x="8836" y="8255"/>
                  <a:pt x="8836" y="8255"/>
                </a:cubicBezTo>
                <a:close/>
                <a:moveTo>
                  <a:pt x="8345" y="14727"/>
                </a:moveTo>
                <a:cubicBezTo>
                  <a:pt x="8461" y="14727"/>
                  <a:pt x="8564" y="14681"/>
                  <a:pt x="8647" y="14614"/>
                </a:cubicBezTo>
                <a:lnTo>
                  <a:pt x="8652" y="14620"/>
                </a:lnTo>
                <a:lnTo>
                  <a:pt x="14052" y="11184"/>
                </a:lnTo>
                <a:lnTo>
                  <a:pt x="14047" y="11178"/>
                </a:lnTo>
                <a:cubicBezTo>
                  <a:pt x="14160" y="11088"/>
                  <a:pt x="14236" y="10955"/>
                  <a:pt x="14236" y="10800"/>
                </a:cubicBezTo>
                <a:cubicBezTo>
                  <a:pt x="14236" y="10645"/>
                  <a:pt x="14160" y="10512"/>
                  <a:pt x="14047" y="10422"/>
                </a:cubicBezTo>
                <a:lnTo>
                  <a:pt x="14052" y="10417"/>
                </a:lnTo>
                <a:lnTo>
                  <a:pt x="8652" y="6980"/>
                </a:lnTo>
                <a:lnTo>
                  <a:pt x="8647" y="6986"/>
                </a:lnTo>
                <a:cubicBezTo>
                  <a:pt x="8564" y="6919"/>
                  <a:pt x="8461" y="6873"/>
                  <a:pt x="8345" y="6873"/>
                </a:cubicBezTo>
                <a:cubicBezTo>
                  <a:pt x="8074" y="6873"/>
                  <a:pt x="7855" y="7093"/>
                  <a:pt x="7855" y="7364"/>
                </a:cubicBezTo>
                <a:lnTo>
                  <a:pt x="7855" y="14236"/>
                </a:lnTo>
                <a:cubicBezTo>
                  <a:pt x="7855" y="14507"/>
                  <a:pt x="8074" y="14727"/>
                  <a:pt x="8345" y="14727"/>
                </a:cubicBezTo>
                <a:moveTo>
                  <a:pt x="19636" y="18655"/>
                </a:moveTo>
                <a:lnTo>
                  <a:pt x="18655" y="18655"/>
                </a:lnTo>
                <a:lnTo>
                  <a:pt x="18655" y="19636"/>
                </a:lnTo>
                <a:lnTo>
                  <a:pt x="19636" y="19636"/>
                </a:lnTo>
                <a:cubicBezTo>
                  <a:pt x="19636" y="19636"/>
                  <a:pt x="19636" y="18655"/>
                  <a:pt x="19636" y="18655"/>
                </a:cubicBezTo>
                <a:close/>
                <a:moveTo>
                  <a:pt x="19636" y="14727"/>
                </a:moveTo>
                <a:lnTo>
                  <a:pt x="18655" y="14727"/>
                </a:lnTo>
                <a:lnTo>
                  <a:pt x="18655" y="15709"/>
                </a:lnTo>
                <a:lnTo>
                  <a:pt x="19636" y="15709"/>
                </a:lnTo>
                <a:cubicBezTo>
                  <a:pt x="19636" y="15709"/>
                  <a:pt x="19636" y="14727"/>
                  <a:pt x="19636" y="14727"/>
                </a:cubicBezTo>
                <a:close/>
                <a:moveTo>
                  <a:pt x="19636" y="12764"/>
                </a:moveTo>
                <a:lnTo>
                  <a:pt x="18655" y="12764"/>
                </a:lnTo>
                <a:lnTo>
                  <a:pt x="18655" y="13745"/>
                </a:lnTo>
                <a:lnTo>
                  <a:pt x="19636" y="13745"/>
                </a:lnTo>
                <a:cubicBezTo>
                  <a:pt x="19636" y="13745"/>
                  <a:pt x="19636" y="12764"/>
                  <a:pt x="19636" y="12764"/>
                </a:cubicBezTo>
                <a:close/>
                <a:moveTo>
                  <a:pt x="19636" y="16691"/>
                </a:moveTo>
                <a:lnTo>
                  <a:pt x="18655" y="16691"/>
                </a:lnTo>
                <a:lnTo>
                  <a:pt x="18655" y="17673"/>
                </a:lnTo>
                <a:lnTo>
                  <a:pt x="19636" y="17673"/>
                </a:lnTo>
                <a:cubicBezTo>
                  <a:pt x="19636" y="17673"/>
                  <a:pt x="19636" y="16691"/>
                  <a:pt x="19636" y="16691"/>
                </a:cubicBezTo>
                <a:close/>
                <a:moveTo>
                  <a:pt x="18655" y="2945"/>
                </a:moveTo>
                <a:lnTo>
                  <a:pt x="19636" y="2945"/>
                </a:lnTo>
                <a:lnTo>
                  <a:pt x="19636" y="1964"/>
                </a:lnTo>
                <a:lnTo>
                  <a:pt x="18655" y="1964"/>
                </a:lnTo>
                <a:cubicBezTo>
                  <a:pt x="18655" y="1964"/>
                  <a:pt x="18655" y="2945"/>
                  <a:pt x="18655" y="2945"/>
                </a:cubicBezTo>
                <a:close/>
                <a:moveTo>
                  <a:pt x="20618" y="10309"/>
                </a:moveTo>
                <a:lnTo>
                  <a:pt x="17673" y="10309"/>
                </a:lnTo>
                <a:lnTo>
                  <a:pt x="17673" y="982"/>
                </a:lnTo>
                <a:lnTo>
                  <a:pt x="19636" y="982"/>
                </a:lnTo>
                <a:cubicBezTo>
                  <a:pt x="20178" y="982"/>
                  <a:pt x="20618" y="1421"/>
                  <a:pt x="20618" y="1964"/>
                </a:cubicBezTo>
                <a:cubicBezTo>
                  <a:pt x="20618" y="1964"/>
                  <a:pt x="20618" y="10309"/>
                  <a:pt x="20618" y="10309"/>
                </a:cubicBezTo>
                <a:close/>
                <a:moveTo>
                  <a:pt x="20618" y="19636"/>
                </a:moveTo>
                <a:cubicBezTo>
                  <a:pt x="20618" y="20178"/>
                  <a:pt x="20178" y="20618"/>
                  <a:pt x="19636" y="20618"/>
                </a:cubicBezTo>
                <a:lnTo>
                  <a:pt x="17673" y="20618"/>
                </a:lnTo>
                <a:lnTo>
                  <a:pt x="17673" y="11291"/>
                </a:lnTo>
                <a:lnTo>
                  <a:pt x="20618" y="11291"/>
                </a:lnTo>
                <a:cubicBezTo>
                  <a:pt x="20618" y="11291"/>
                  <a:pt x="20618" y="19636"/>
                  <a:pt x="20618" y="19636"/>
                </a:cubicBezTo>
                <a:close/>
                <a:moveTo>
                  <a:pt x="16691" y="20618"/>
                </a:moveTo>
                <a:lnTo>
                  <a:pt x="4909" y="20618"/>
                </a:lnTo>
                <a:lnTo>
                  <a:pt x="4909" y="982"/>
                </a:lnTo>
                <a:lnTo>
                  <a:pt x="16691" y="982"/>
                </a:lnTo>
                <a:cubicBezTo>
                  <a:pt x="16691" y="982"/>
                  <a:pt x="16691" y="20618"/>
                  <a:pt x="16691" y="20618"/>
                </a:cubicBezTo>
                <a:close/>
                <a:moveTo>
                  <a:pt x="3927" y="10309"/>
                </a:moveTo>
                <a:lnTo>
                  <a:pt x="982" y="10309"/>
                </a:lnTo>
                <a:lnTo>
                  <a:pt x="982" y="1964"/>
                </a:lnTo>
                <a:cubicBezTo>
                  <a:pt x="982" y="1421"/>
                  <a:pt x="1422" y="982"/>
                  <a:pt x="1964" y="982"/>
                </a:cubicBezTo>
                <a:lnTo>
                  <a:pt x="3927" y="982"/>
                </a:lnTo>
                <a:cubicBezTo>
                  <a:pt x="3927" y="982"/>
                  <a:pt x="3927" y="10309"/>
                  <a:pt x="3927" y="10309"/>
                </a:cubicBezTo>
                <a:close/>
                <a:moveTo>
                  <a:pt x="3927" y="20618"/>
                </a:moveTo>
                <a:lnTo>
                  <a:pt x="1964" y="20618"/>
                </a:lnTo>
                <a:cubicBezTo>
                  <a:pt x="1422" y="20618"/>
                  <a:pt x="982" y="20178"/>
                  <a:pt x="982" y="19636"/>
                </a:cubicBezTo>
                <a:lnTo>
                  <a:pt x="982" y="11291"/>
                </a:lnTo>
                <a:lnTo>
                  <a:pt x="3927" y="11291"/>
                </a:lnTo>
                <a:cubicBezTo>
                  <a:pt x="3927" y="11291"/>
                  <a:pt x="3927" y="20618"/>
                  <a:pt x="3927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18655" y="8836"/>
                </a:moveTo>
                <a:lnTo>
                  <a:pt x="19636" y="8836"/>
                </a:lnTo>
                <a:lnTo>
                  <a:pt x="19636" y="7855"/>
                </a:lnTo>
                <a:lnTo>
                  <a:pt x="18655" y="7855"/>
                </a:lnTo>
                <a:cubicBezTo>
                  <a:pt x="18655" y="7855"/>
                  <a:pt x="18655" y="8836"/>
                  <a:pt x="18655" y="8836"/>
                </a:cubicBezTo>
                <a:close/>
                <a:moveTo>
                  <a:pt x="18655" y="6873"/>
                </a:moveTo>
                <a:lnTo>
                  <a:pt x="19636" y="6873"/>
                </a:lnTo>
                <a:lnTo>
                  <a:pt x="19636" y="5891"/>
                </a:lnTo>
                <a:lnTo>
                  <a:pt x="18655" y="5891"/>
                </a:lnTo>
                <a:cubicBezTo>
                  <a:pt x="18655" y="5891"/>
                  <a:pt x="18655" y="6873"/>
                  <a:pt x="18655" y="6873"/>
                </a:cubicBezTo>
                <a:close/>
                <a:moveTo>
                  <a:pt x="18655" y="4909"/>
                </a:moveTo>
                <a:lnTo>
                  <a:pt x="19636" y="4909"/>
                </a:lnTo>
                <a:lnTo>
                  <a:pt x="19636" y="3927"/>
                </a:lnTo>
                <a:lnTo>
                  <a:pt x="18655" y="3927"/>
                </a:lnTo>
                <a:cubicBezTo>
                  <a:pt x="18655" y="3927"/>
                  <a:pt x="18655" y="4909"/>
                  <a:pt x="18655" y="4909"/>
                </a:cubicBezTo>
                <a:close/>
                <a:moveTo>
                  <a:pt x="1964" y="2945"/>
                </a:moveTo>
                <a:lnTo>
                  <a:pt x="2945" y="2945"/>
                </a:lnTo>
                <a:lnTo>
                  <a:pt x="2945" y="1964"/>
                </a:lnTo>
                <a:lnTo>
                  <a:pt x="1964" y="1964"/>
                </a:lnTo>
                <a:cubicBezTo>
                  <a:pt x="1964" y="1964"/>
                  <a:pt x="1964" y="2945"/>
                  <a:pt x="1964" y="2945"/>
                </a:cubicBezTo>
                <a:close/>
                <a:moveTo>
                  <a:pt x="1964" y="8836"/>
                </a:moveTo>
                <a:lnTo>
                  <a:pt x="2945" y="8836"/>
                </a:lnTo>
                <a:lnTo>
                  <a:pt x="2945" y="7855"/>
                </a:lnTo>
                <a:lnTo>
                  <a:pt x="1964" y="7855"/>
                </a:lnTo>
                <a:cubicBezTo>
                  <a:pt x="1964" y="7855"/>
                  <a:pt x="1964" y="8836"/>
                  <a:pt x="1964" y="8836"/>
                </a:cubicBezTo>
                <a:close/>
                <a:moveTo>
                  <a:pt x="2945" y="16691"/>
                </a:moveTo>
                <a:lnTo>
                  <a:pt x="1964" y="16691"/>
                </a:lnTo>
                <a:lnTo>
                  <a:pt x="1964" y="17673"/>
                </a:lnTo>
                <a:lnTo>
                  <a:pt x="2945" y="17673"/>
                </a:lnTo>
                <a:cubicBezTo>
                  <a:pt x="2945" y="17673"/>
                  <a:pt x="2945" y="16691"/>
                  <a:pt x="2945" y="16691"/>
                </a:cubicBezTo>
                <a:close/>
                <a:moveTo>
                  <a:pt x="2945" y="12764"/>
                </a:moveTo>
                <a:lnTo>
                  <a:pt x="1964" y="12764"/>
                </a:lnTo>
                <a:lnTo>
                  <a:pt x="1964" y="13745"/>
                </a:lnTo>
                <a:lnTo>
                  <a:pt x="2945" y="13745"/>
                </a:lnTo>
                <a:cubicBezTo>
                  <a:pt x="2945" y="13745"/>
                  <a:pt x="2945" y="12764"/>
                  <a:pt x="2945" y="12764"/>
                </a:cubicBezTo>
                <a:close/>
                <a:moveTo>
                  <a:pt x="2945" y="14727"/>
                </a:moveTo>
                <a:lnTo>
                  <a:pt x="1964" y="14727"/>
                </a:lnTo>
                <a:lnTo>
                  <a:pt x="1964" y="15709"/>
                </a:lnTo>
                <a:lnTo>
                  <a:pt x="2945" y="15709"/>
                </a:lnTo>
                <a:cubicBezTo>
                  <a:pt x="2945" y="15709"/>
                  <a:pt x="2945" y="14727"/>
                  <a:pt x="2945" y="14727"/>
                </a:cubicBezTo>
                <a:close/>
                <a:moveTo>
                  <a:pt x="2945" y="18655"/>
                </a:moveTo>
                <a:lnTo>
                  <a:pt x="1964" y="18655"/>
                </a:lnTo>
                <a:lnTo>
                  <a:pt x="1964" y="19636"/>
                </a:lnTo>
                <a:lnTo>
                  <a:pt x="2945" y="19636"/>
                </a:lnTo>
                <a:cubicBezTo>
                  <a:pt x="2945" y="19636"/>
                  <a:pt x="2945" y="18655"/>
                  <a:pt x="2945" y="18655"/>
                </a:cubicBezTo>
                <a:close/>
                <a:moveTo>
                  <a:pt x="1964" y="6873"/>
                </a:moveTo>
                <a:lnTo>
                  <a:pt x="2945" y="6873"/>
                </a:lnTo>
                <a:lnTo>
                  <a:pt x="2945" y="5891"/>
                </a:lnTo>
                <a:lnTo>
                  <a:pt x="1964" y="5891"/>
                </a:lnTo>
                <a:cubicBezTo>
                  <a:pt x="1964" y="5891"/>
                  <a:pt x="1964" y="6873"/>
                  <a:pt x="1964" y="6873"/>
                </a:cubicBezTo>
                <a:close/>
                <a:moveTo>
                  <a:pt x="1964" y="4909"/>
                </a:moveTo>
                <a:lnTo>
                  <a:pt x="2945" y="4909"/>
                </a:lnTo>
                <a:lnTo>
                  <a:pt x="2945" y="3927"/>
                </a:lnTo>
                <a:lnTo>
                  <a:pt x="1964" y="3927"/>
                </a:lnTo>
                <a:cubicBezTo>
                  <a:pt x="1964" y="3927"/>
                  <a:pt x="1964" y="4909"/>
                  <a:pt x="1964" y="4909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02" name="Shape 126"/>
          <p:cNvSpPr/>
          <p:nvPr/>
        </p:nvSpPr>
        <p:spPr>
          <a:xfrm>
            <a:off x="869279" y="2548564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20619"/>
                </a:moveTo>
                <a:cubicBezTo>
                  <a:pt x="5377" y="20619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3336" y="982"/>
                  <a:pt x="15638" y="1950"/>
                  <a:pt x="17377" y="3529"/>
                </a:cubicBezTo>
                <a:lnTo>
                  <a:pt x="10453" y="10453"/>
                </a:lnTo>
                <a:cubicBezTo>
                  <a:pt x="10364" y="10542"/>
                  <a:pt x="10309" y="10665"/>
                  <a:pt x="10309" y="10800"/>
                </a:cubicBezTo>
                <a:cubicBezTo>
                  <a:pt x="10309" y="11072"/>
                  <a:pt x="10529" y="11291"/>
                  <a:pt x="10800" y="11291"/>
                </a:cubicBezTo>
                <a:lnTo>
                  <a:pt x="20594" y="11291"/>
                </a:lnTo>
                <a:cubicBezTo>
                  <a:pt x="20336" y="16484"/>
                  <a:pt x="16057" y="20619"/>
                  <a:pt x="10800" y="20619"/>
                </a:cubicBezTo>
                <a:moveTo>
                  <a:pt x="20594" y="10309"/>
                </a:moveTo>
                <a:lnTo>
                  <a:pt x="11985" y="10309"/>
                </a:lnTo>
                <a:lnTo>
                  <a:pt x="18071" y="4223"/>
                </a:lnTo>
                <a:cubicBezTo>
                  <a:pt x="19541" y="5852"/>
                  <a:pt x="20477" y="7971"/>
                  <a:pt x="20594" y="10309"/>
                </a:cubicBezTo>
                <a:moveTo>
                  <a:pt x="10800" y="0"/>
                </a:moveTo>
                <a:cubicBezTo>
                  <a:pt x="4836" y="0"/>
                  <a:pt x="0" y="4836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03" name="Shape 127"/>
          <p:cNvSpPr/>
          <p:nvPr/>
        </p:nvSpPr>
        <p:spPr>
          <a:xfrm>
            <a:off x="1580295" y="2573946"/>
            <a:ext cx="372438" cy="2285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20400"/>
                </a:moveTo>
                <a:lnTo>
                  <a:pt x="18655" y="20400"/>
                </a:lnTo>
                <a:lnTo>
                  <a:pt x="18655" y="1200"/>
                </a:lnTo>
                <a:lnTo>
                  <a:pt x="20618" y="1200"/>
                </a:lnTo>
                <a:cubicBezTo>
                  <a:pt x="20618" y="1200"/>
                  <a:pt x="20618" y="20400"/>
                  <a:pt x="20618" y="20400"/>
                </a:cubicBezTo>
                <a:close/>
                <a:moveTo>
                  <a:pt x="21109" y="0"/>
                </a:moveTo>
                <a:lnTo>
                  <a:pt x="18164" y="0"/>
                </a:lnTo>
                <a:cubicBezTo>
                  <a:pt x="17893" y="0"/>
                  <a:pt x="17673" y="269"/>
                  <a:pt x="17673" y="600"/>
                </a:cubicBezTo>
                <a:lnTo>
                  <a:pt x="17673" y="21000"/>
                </a:lnTo>
                <a:cubicBezTo>
                  <a:pt x="17673" y="21332"/>
                  <a:pt x="17893" y="21600"/>
                  <a:pt x="18164" y="21600"/>
                </a:cubicBezTo>
                <a:lnTo>
                  <a:pt x="21109" y="21600"/>
                </a:lnTo>
                <a:cubicBezTo>
                  <a:pt x="21380" y="21600"/>
                  <a:pt x="21600" y="21332"/>
                  <a:pt x="21600" y="21000"/>
                </a:cubicBezTo>
                <a:lnTo>
                  <a:pt x="21600" y="600"/>
                </a:lnTo>
                <a:cubicBezTo>
                  <a:pt x="21600" y="269"/>
                  <a:pt x="21380" y="0"/>
                  <a:pt x="21109" y="0"/>
                </a:cubicBezTo>
                <a:moveTo>
                  <a:pt x="8836" y="20400"/>
                </a:moveTo>
                <a:lnTo>
                  <a:pt x="6873" y="20400"/>
                </a:lnTo>
                <a:lnTo>
                  <a:pt x="6873" y="3600"/>
                </a:lnTo>
                <a:lnTo>
                  <a:pt x="8836" y="3600"/>
                </a:lnTo>
                <a:cubicBezTo>
                  <a:pt x="8836" y="3600"/>
                  <a:pt x="8836" y="20400"/>
                  <a:pt x="8836" y="20400"/>
                </a:cubicBezTo>
                <a:close/>
                <a:moveTo>
                  <a:pt x="9327" y="2400"/>
                </a:moveTo>
                <a:lnTo>
                  <a:pt x="6382" y="2400"/>
                </a:lnTo>
                <a:cubicBezTo>
                  <a:pt x="6111" y="2400"/>
                  <a:pt x="5891" y="2669"/>
                  <a:pt x="5891" y="3000"/>
                </a:cubicBezTo>
                <a:lnTo>
                  <a:pt x="5891" y="21000"/>
                </a:lnTo>
                <a:cubicBezTo>
                  <a:pt x="5891" y="21332"/>
                  <a:pt x="6111" y="21600"/>
                  <a:pt x="6382" y="21600"/>
                </a:cubicBezTo>
                <a:lnTo>
                  <a:pt x="9327" y="21600"/>
                </a:lnTo>
                <a:cubicBezTo>
                  <a:pt x="9598" y="21600"/>
                  <a:pt x="9818" y="21332"/>
                  <a:pt x="9818" y="21000"/>
                </a:cubicBezTo>
                <a:lnTo>
                  <a:pt x="9818" y="3000"/>
                </a:lnTo>
                <a:cubicBezTo>
                  <a:pt x="9818" y="2669"/>
                  <a:pt x="9598" y="2400"/>
                  <a:pt x="9327" y="2400"/>
                </a:cubicBezTo>
                <a:moveTo>
                  <a:pt x="14727" y="20400"/>
                </a:moveTo>
                <a:lnTo>
                  <a:pt x="12764" y="20400"/>
                </a:lnTo>
                <a:lnTo>
                  <a:pt x="12764" y="10800"/>
                </a:lnTo>
                <a:lnTo>
                  <a:pt x="14727" y="10800"/>
                </a:lnTo>
                <a:cubicBezTo>
                  <a:pt x="14727" y="10800"/>
                  <a:pt x="14727" y="20400"/>
                  <a:pt x="14727" y="20400"/>
                </a:cubicBezTo>
                <a:close/>
                <a:moveTo>
                  <a:pt x="15218" y="9600"/>
                </a:moveTo>
                <a:lnTo>
                  <a:pt x="12273" y="9600"/>
                </a:lnTo>
                <a:cubicBezTo>
                  <a:pt x="12002" y="9600"/>
                  <a:pt x="11782" y="9869"/>
                  <a:pt x="11782" y="10200"/>
                </a:cubicBezTo>
                <a:lnTo>
                  <a:pt x="11782" y="21000"/>
                </a:lnTo>
                <a:cubicBezTo>
                  <a:pt x="11782" y="21332"/>
                  <a:pt x="12002" y="21600"/>
                  <a:pt x="12273" y="21600"/>
                </a:cubicBezTo>
                <a:lnTo>
                  <a:pt x="15218" y="21600"/>
                </a:lnTo>
                <a:cubicBezTo>
                  <a:pt x="15489" y="21600"/>
                  <a:pt x="15709" y="21332"/>
                  <a:pt x="15709" y="21000"/>
                </a:cubicBezTo>
                <a:lnTo>
                  <a:pt x="15709" y="10200"/>
                </a:lnTo>
                <a:cubicBezTo>
                  <a:pt x="15709" y="9869"/>
                  <a:pt x="15489" y="9600"/>
                  <a:pt x="15218" y="9600"/>
                </a:cubicBezTo>
                <a:moveTo>
                  <a:pt x="2945" y="20400"/>
                </a:moveTo>
                <a:lnTo>
                  <a:pt x="982" y="20400"/>
                </a:lnTo>
                <a:lnTo>
                  <a:pt x="982" y="14400"/>
                </a:lnTo>
                <a:lnTo>
                  <a:pt x="2945" y="14400"/>
                </a:lnTo>
                <a:cubicBezTo>
                  <a:pt x="2945" y="14400"/>
                  <a:pt x="2945" y="20400"/>
                  <a:pt x="2945" y="20400"/>
                </a:cubicBezTo>
                <a:close/>
                <a:moveTo>
                  <a:pt x="3436" y="13200"/>
                </a:moveTo>
                <a:lnTo>
                  <a:pt x="491" y="13200"/>
                </a:lnTo>
                <a:cubicBezTo>
                  <a:pt x="220" y="13200"/>
                  <a:pt x="0" y="13469"/>
                  <a:pt x="0" y="13800"/>
                </a:cubicBezTo>
                <a:lnTo>
                  <a:pt x="0" y="21000"/>
                </a:lnTo>
                <a:cubicBezTo>
                  <a:pt x="0" y="21332"/>
                  <a:pt x="220" y="21600"/>
                  <a:pt x="491" y="21600"/>
                </a:cubicBezTo>
                <a:lnTo>
                  <a:pt x="3436" y="21600"/>
                </a:lnTo>
                <a:cubicBezTo>
                  <a:pt x="3707" y="21600"/>
                  <a:pt x="3927" y="21332"/>
                  <a:pt x="3927" y="21000"/>
                </a:cubicBezTo>
                <a:lnTo>
                  <a:pt x="3927" y="13800"/>
                </a:lnTo>
                <a:cubicBezTo>
                  <a:pt x="3927" y="13469"/>
                  <a:pt x="3707" y="13200"/>
                  <a:pt x="3436" y="132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04" name="Shape 128"/>
          <p:cNvSpPr/>
          <p:nvPr/>
        </p:nvSpPr>
        <p:spPr>
          <a:xfrm>
            <a:off x="2291309" y="2548564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05" name="Shape 129"/>
          <p:cNvSpPr/>
          <p:nvPr/>
        </p:nvSpPr>
        <p:spPr>
          <a:xfrm>
            <a:off x="3002321" y="2656484"/>
            <a:ext cx="372438" cy="63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145" y="17280"/>
                </a:moveTo>
                <a:cubicBezTo>
                  <a:pt x="18332" y="17280"/>
                  <a:pt x="17673" y="14380"/>
                  <a:pt x="17673" y="10800"/>
                </a:cubicBezTo>
                <a:cubicBezTo>
                  <a:pt x="17673" y="7224"/>
                  <a:pt x="18332" y="4320"/>
                  <a:pt x="19145" y="4320"/>
                </a:cubicBezTo>
                <a:cubicBezTo>
                  <a:pt x="19959" y="4320"/>
                  <a:pt x="20618" y="7224"/>
                  <a:pt x="20618" y="10800"/>
                </a:cubicBezTo>
                <a:cubicBezTo>
                  <a:pt x="20618" y="14380"/>
                  <a:pt x="19959" y="17280"/>
                  <a:pt x="19145" y="17280"/>
                </a:cubicBezTo>
                <a:moveTo>
                  <a:pt x="19145" y="0"/>
                </a:moveTo>
                <a:cubicBezTo>
                  <a:pt x="17790" y="0"/>
                  <a:pt x="16691" y="4837"/>
                  <a:pt x="16691" y="10800"/>
                </a:cubicBezTo>
                <a:cubicBezTo>
                  <a:pt x="16691" y="16766"/>
                  <a:pt x="17790" y="21600"/>
                  <a:pt x="19145" y="21600"/>
                </a:cubicBezTo>
                <a:cubicBezTo>
                  <a:pt x="20501" y="21600"/>
                  <a:pt x="21600" y="16766"/>
                  <a:pt x="21600" y="10800"/>
                </a:cubicBezTo>
                <a:cubicBezTo>
                  <a:pt x="21600" y="4837"/>
                  <a:pt x="20501" y="0"/>
                  <a:pt x="19145" y="0"/>
                </a:cubicBezTo>
                <a:moveTo>
                  <a:pt x="10800" y="17280"/>
                </a:moveTo>
                <a:cubicBezTo>
                  <a:pt x="9986" y="17280"/>
                  <a:pt x="9327" y="14380"/>
                  <a:pt x="9327" y="10800"/>
                </a:cubicBezTo>
                <a:cubicBezTo>
                  <a:pt x="9327" y="7224"/>
                  <a:pt x="9986" y="4320"/>
                  <a:pt x="10800" y="4320"/>
                </a:cubicBezTo>
                <a:cubicBezTo>
                  <a:pt x="11614" y="4320"/>
                  <a:pt x="12273" y="7224"/>
                  <a:pt x="12273" y="10800"/>
                </a:cubicBezTo>
                <a:cubicBezTo>
                  <a:pt x="12273" y="14380"/>
                  <a:pt x="11614" y="17280"/>
                  <a:pt x="10800" y="17280"/>
                </a:cubicBezTo>
                <a:moveTo>
                  <a:pt x="10800" y="0"/>
                </a:moveTo>
                <a:cubicBezTo>
                  <a:pt x="9444" y="0"/>
                  <a:pt x="8345" y="4837"/>
                  <a:pt x="8345" y="10800"/>
                </a:cubicBezTo>
                <a:cubicBezTo>
                  <a:pt x="8345" y="16766"/>
                  <a:pt x="9444" y="21600"/>
                  <a:pt x="10800" y="21600"/>
                </a:cubicBezTo>
                <a:cubicBezTo>
                  <a:pt x="12156" y="21600"/>
                  <a:pt x="13255" y="16766"/>
                  <a:pt x="13255" y="10800"/>
                </a:cubicBezTo>
                <a:cubicBezTo>
                  <a:pt x="13255" y="4837"/>
                  <a:pt x="12156" y="0"/>
                  <a:pt x="10800" y="0"/>
                </a:cubicBezTo>
                <a:moveTo>
                  <a:pt x="2455" y="17280"/>
                </a:moveTo>
                <a:cubicBezTo>
                  <a:pt x="1641" y="17280"/>
                  <a:pt x="982" y="14380"/>
                  <a:pt x="982" y="10800"/>
                </a:cubicBezTo>
                <a:cubicBezTo>
                  <a:pt x="982" y="7224"/>
                  <a:pt x="1641" y="4320"/>
                  <a:pt x="2455" y="4320"/>
                </a:cubicBezTo>
                <a:cubicBezTo>
                  <a:pt x="3268" y="4320"/>
                  <a:pt x="3927" y="7224"/>
                  <a:pt x="3927" y="10800"/>
                </a:cubicBezTo>
                <a:cubicBezTo>
                  <a:pt x="3927" y="14380"/>
                  <a:pt x="3268" y="17280"/>
                  <a:pt x="2455" y="17280"/>
                </a:cubicBezTo>
                <a:moveTo>
                  <a:pt x="2455" y="0"/>
                </a:moveTo>
                <a:cubicBezTo>
                  <a:pt x="1099" y="0"/>
                  <a:pt x="0" y="4837"/>
                  <a:pt x="0" y="10800"/>
                </a:cubicBezTo>
                <a:cubicBezTo>
                  <a:pt x="0" y="16766"/>
                  <a:pt x="1099" y="21600"/>
                  <a:pt x="2455" y="21600"/>
                </a:cubicBezTo>
                <a:cubicBezTo>
                  <a:pt x="3811" y="21600"/>
                  <a:pt x="4909" y="16766"/>
                  <a:pt x="4909" y="10800"/>
                </a:cubicBezTo>
                <a:cubicBezTo>
                  <a:pt x="4909" y="4837"/>
                  <a:pt x="3811" y="0"/>
                  <a:pt x="2455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06" name="Shape 130"/>
          <p:cNvSpPr/>
          <p:nvPr/>
        </p:nvSpPr>
        <p:spPr>
          <a:xfrm>
            <a:off x="3713338" y="2548564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6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  <a:moveTo>
                  <a:pt x="10800" y="11291"/>
                </a:moveTo>
                <a:cubicBezTo>
                  <a:pt x="10529" y="11291"/>
                  <a:pt x="10309" y="11072"/>
                  <a:pt x="10309" y="10800"/>
                </a:cubicBezTo>
                <a:cubicBezTo>
                  <a:pt x="10309" y="10529"/>
                  <a:pt x="10529" y="10309"/>
                  <a:pt x="10800" y="10309"/>
                </a:cubicBezTo>
                <a:cubicBezTo>
                  <a:pt x="11071" y="10309"/>
                  <a:pt x="11291" y="10529"/>
                  <a:pt x="11291" y="10800"/>
                </a:cubicBezTo>
                <a:cubicBezTo>
                  <a:pt x="11291" y="11072"/>
                  <a:pt x="11071" y="11291"/>
                  <a:pt x="10800" y="11291"/>
                </a:cubicBezTo>
                <a:moveTo>
                  <a:pt x="10800" y="9327"/>
                </a:moveTo>
                <a:cubicBezTo>
                  <a:pt x="9986" y="9327"/>
                  <a:pt x="9327" y="9987"/>
                  <a:pt x="9327" y="10800"/>
                </a:cubicBezTo>
                <a:cubicBezTo>
                  <a:pt x="9327" y="11614"/>
                  <a:pt x="9986" y="12273"/>
                  <a:pt x="10800" y="12273"/>
                </a:cubicBezTo>
                <a:cubicBezTo>
                  <a:pt x="11614" y="12273"/>
                  <a:pt x="12273" y="11614"/>
                  <a:pt x="12273" y="10800"/>
                </a:cubicBezTo>
                <a:cubicBezTo>
                  <a:pt x="12273" y="9987"/>
                  <a:pt x="11614" y="9327"/>
                  <a:pt x="10800" y="9327"/>
                </a:cubicBezTo>
                <a:moveTo>
                  <a:pt x="5400" y="11291"/>
                </a:moveTo>
                <a:cubicBezTo>
                  <a:pt x="5129" y="11291"/>
                  <a:pt x="4909" y="11072"/>
                  <a:pt x="4909" y="10800"/>
                </a:cubicBezTo>
                <a:cubicBezTo>
                  <a:pt x="4909" y="10529"/>
                  <a:pt x="5129" y="10309"/>
                  <a:pt x="5400" y="10309"/>
                </a:cubicBezTo>
                <a:cubicBezTo>
                  <a:pt x="5671" y="10309"/>
                  <a:pt x="5891" y="10529"/>
                  <a:pt x="5891" y="10800"/>
                </a:cubicBezTo>
                <a:cubicBezTo>
                  <a:pt x="5891" y="11072"/>
                  <a:pt x="5671" y="11291"/>
                  <a:pt x="5400" y="11291"/>
                </a:cubicBezTo>
                <a:moveTo>
                  <a:pt x="5400" y="9327"/>
                </a:moveTo>
                <a:cubicBezTo>
                  <a:pt x="4586" y="9327"/>
                  <a:pt x="3927" y="9987"/>
                  <a:pt x="3927" y="10800"/>
                </a:cubicBezTo>
                <a:cubicBezTo>
                  <a:pt x="3927" y="11614"/>
                  <a:pt x="4586" y="12273"/>
                  <a:pt x="5400" y="12273"/>
                </a:cubicBezTo>
                <a:cubicBezTo>
                  <a:pt x="6214" y="12273"/>
                  <a:pt x="6873" y="11614"/>
                  <a:pt x="6873" y="10800"/>
                </a:cubicBezTo>
                <a:cubicBezTo>
                  <a:pt x="6873" y="9987"/>
                  <a:pt x="6214" y="9327"/>
                  <a:pt x="5400" y="9327"/>
                </a:cubicBezTo>
                <a:moveTo>
                  <a:pt x="16200" y="11291"/>
                </a:moveTo>
                <a:cubicBezTo>
                  <a:pt x="15929" y="11291"/>
                  <a:pt x="15709" y="11072"/>
                  <a:pt x="15709" y="10800"/>
                </a:cubicBezTo>
                <a:cubicBezTo>
                  <a:pt x="15709" y="10529"/>
                  <a:pt x="15929" y="10309"/>
                  <a:pt x="16200" y="10309"/>
                </a:cubicBezTo>
                <a:cubicBezTo>
                  <a:pt x="16471" y="10309"/>
                  <a:pt x="16691" y="10529"/>
                  <a:pt x="16691" y="10800"/>
                </a:cubicBezTo>
                <a:cubicBezTo>
                  <a:pt x="16691" y="11072"/>
                  <a:pt x="16471" y="11291"/>
                  <a:pt x="16200" y="11291"/>
                </a:cubicBezTo>
                <a:moveTo>
                  <a:pt x="16200" y="9327"/>
                </a:moveTo>
                <a:cubicBezTo>
                  <a:pt x="15386" y="9327"/>
                  <a:pt x="14727" y="9987"/>
                  <a:pt x="14727" y="10800"/>
                </a:cubicBezTo>
                <a:cubicBezTo>
                  <a:pt x="14727" y="11614"/>
                  <a:pt x="15386" y="12273"/>
                  <a:pt x="16200" y="12273"/>
                </a:cubicBezTo>
                <a:cubicBezTo>
                  <a:pt x="17014" y="12273"/>
                  <a:pt x="17673" y="11614"/>
                  <a:pt x="17673" y="10800"/>
                </a:cubicBezTo>
                <a:cubicBezTo>
                  <a:pt x="17673" y="9987"/>
                  <a:pt x="17014" y="9327"/>
                  <a:pt x="16200" y="9327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07" name="Shape 131"/>
          <p:cNvSpPr/>
          <p:nvPr/>
        </p:nvSpPr>
        <p:spPr>
          <a:xfrm>
            <a:off x="4424355" y="2548564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08" name="Shape 132"/>
          <p:cNvSpPr/>
          <p:nvPr/>
        </p:nvSpPr>
        <p:spPr>
          <a:xfrm>
            <a:off x="5135371" y="2548564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755" y="6010"/>
                </a:moveTo>
                <a:lnTo>
                  <a:pt x="18630" y="7136"/>
                </a:lnTo>
                <a:lnTo>
                  <a:pt x="14465" y="2970"/>
                </a:lnTo>
                <a:lnTo>
                  <a:pt x="15590" y="1845"/>
                </a:lnTo>
                <a:cubicBezTo>
                  <a:pt x="15590" y="1845"/>
                  <a:pt x="16391" y="982"/>
                  <a:pt x="17673" y="982"/>
                </a:cubicBezTo>
                <a:cubicBezTo>
                  <a:pt x="19300" y="982"/>
                  <a:pt x="20618" y="2300"/>
                  <a:pt x="20618" y="3927"/>
                </a:cubicBezTo>
                <a:cubicBezTo>
                  <a:pt x="20618" y="4741"/>
                  <a:pt x="20288" y="5477"/>
                  <a:pt x="19755" y="6010"/>
                </a:cubicBezTo>
                <a:moveTo>
                  <a:pt x="7364" y="18402"/>
                </a:moveTo>
                <a:lnTo>
                  <a:pt x="7364" y="14727"/>
                </a:lnTo>
                <a:cubicBezTo>
                  <a:pt x="7364" y="14456"/>
                  <a:pt x="7144" y="14236"/>
                  <a:pt x="6873" y="14236"/>
                </a:cubicBezTo>
                <a:lnTo>
                  <a:pt x="3198" y="14236"/>
                </a:lnTo>
                <a:lnTo>
                  <a:pt x="13770" y="3665"/>
                </a:lnTo>
                <a:lnTo>
                  <a:pt x="17935" y="7830"/>
                </a:lnTo>
                <a:cubicBezTo>
                  <a:pt x="17935" y="7830"/>
                  <a:pt x="7364" y="18402"/>
                  <a:pt x="7364" y="18402"/>
                </a:cubicBezTo>
                <a:close/>
                <a:moveTo>
                  <a:pt x="6382" y="19042"/>
                </a:moveTo>
                <a:lnTo>
                  <a:pt x="2945" y="19845"/>
                </a:lnTo>
                <a:lnTo>
                  <a:pt x="2945" y="18655"/>
                </a:lnTo>
                <a:lnTo>
                  <a:pt x="1755" y="18655"/>
                </a:lnTo>
                <a:lnTo>
                  <a:pt x="2558" y="15218"/>
                </a:lnTo>
                <a:lnTo>
                  <a:pt x="6382" y="15218"/>
                </a:lnTo>
                <a:cubicBezTo>
                  <a:pt x="6382" y="15218"/>
                  <a:pt x="6382" y="19042"/>
                  <a:pt x="6382" y="19042"/>
                </a:cubicBezTo>
                <a:close/>
                <a:moveTo>
                  <a:pt x="17673" y="0"/>
                </a:moveTo>
                <a:cubicBezTo>
                  <a:pt x="16588" y="0"/>
                  <a:pt x="15606" y="439"/>
                  <a:pt x="14896" y="1151"/>
                </a:cubicBezTo>
                <a:lnTo>
                  <a:pt x="1641" y="14405"/>
                </a:lnTo>
                <a:lnTo>
                  <a:pt x="0" y="21600"/>
                </a:lnTo>
                <a:lnTo>
                  <a:pt x="7195" y="19959"/>
                </a:lnTo>
                <a:lnTo>
                  <a:pt x="20449" y="6704"/>
                </a:lnTo>
                <a:cubicBezTo>
                  <a:pt x="21160" y="5994"/>
                  <a:pt x="21600" y="5012"/>
                  <a:pt x="21600" y="3927"/>
                </a:cubicBezTo>
                <a:cubicBezTo>
                  <a:pt x="21600" y="1758"/>
                  <a:pt x="19842" y="0"/>
                  <a:pt x="17673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09" name="Shape 133"/>
          <p:cNvSpPr/>
          <p:nvPr/>
        </p:nvSpPr>
        <p:spPr>
          <a:xfrm>
            <a:off x="5846383" y="2561258"/>
            <a:ext cx="372438" cy="2539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18360"/>
                </a:moveTo>
                <a:cubicBezTo>
                  <a:pt x="9864" y="18360"/>
                  <a:pt x="8922" y="18237"/>
                  <a:pt x="7998" y="17995"/>
                </a:cubicBezTo>
                <a:cubicBezTo>
                  <a:pt x="7923" y="17975"/>
                  <a:pt x="7846" y="17965"/>
                  <a:pt x="7770" y="17965"/>
                </a:cubicBezTo>
                <a:cubicBezTo>
                  <a:pt x="7646" y="17965"/>
                  <a:pt x="7522" y="17991"/>
                  <a:pt x="7406" y="18043"/>
                </a:cubicBezTo>
                <a:lnTo>
                  <a:pt x="3352" y="19826"/>
                </a:lnTo>
                <a:lnTo>
                  <a:pt x="4013" y="16735"/>
                </a:lnTo>
                <a:cubicBezTo>
                  <a:pt x="4098" y="16339"/>
                  <a:pt x="3972" y="15924"/>
                  <a:pt x="3689" y="15662"/>
                </a:cubicBezTo>
                <a:cubicBezTo>
                  <a:pt x="1944" y="14045"/>
                  <a:pt x="982" y="11934"/>
                  <a:pt x="982" y="9720"/>
                </a:cubicBezTo>
                <a:cubicBezTo>
                  <a:pt x="982" y="4956"/>
                  <a:pt x="5387" y="1080"/>
                  <a:pt x="10800" y="1080"/>
                </a:cubicBezTo>
                <a:cubicBezTo>
                  <a:pt x="16214" y="1080"/>
                  <a:pt x="20618" y="4956"/>
                  <a:pt x="20618" y="9720"/>
                </a:cubicBezTo>
                <a:cubicBezTo>
                  <a:pt x="20618" y="14484"/>
                  <a:pt x="16214" y="18360"/>
                  <a:pt x="10800" y="18360"/>
                </a:cubicBezTo>
                <a:moveTo>
                  <a:pt x="10800" y="0"/>
                </a:moveTo>
                <a:cubicBezTo>
                  <a:pt x="4835" y="0"/>
                  <a:pt x="0" y="4352"/>
                  <a:pt x="0" y="9720"/>
                </a:cubicBezTo>
                <a:cubicBezTo>
                  <a:pt x="0" y="12353"/>
                  <a:pt x="1168" y="14738"/>
                  <a:pt x="3057" y="16488"/>
                </a:cubicBezTo>
                <a:lnTo>
                  <a:pt x="1964" y="21600"/>
                </a:lnTo>
                <a:lnTo>
                  <a:pt x="7770" y="19046"/>
                </a:lnTo>
                <a:cubicBezTo>
                  <a:pt x="8732" y="19298"/>
                  <a:pt x="9747" y="19440"/>
                  <a:pt x="10800" y="19440"/>
                </a:cubicBezTo>
                <a:cubicBezTo>
                  <a:pt x="16765" y="19440"/>
                  <a:pt x="21600" y="15089"/>
                  <a:pt x="21600" y="9720"/>
                </a:cubicBezTo>
                <a:cubicBezTo>
                  <a:pt x="21600" y="4352"/>
                  <a:pt x="16765" y="0"/>
                  <a:pt x="108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10" name="Shape 134"/>
          <p:cNvSpPr/>
          <p:nvPr/>
        </p:nvSpPr>
        <p:spPr>
          <a:xfrm>
            <a:off x="6557398" y="2561258"/>
            <a:ext cx="372438" cy="2539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5709" y="8100"/>
                </a:moveTo>
                <a:cubicBezTo>
                  <a:pt x="14896" y="8100"/>
                  <a:pt x="14236" y="8826"/>
                  <a:pt x="14236" y="9720"/>
                </a:cubicBezTo>
                <a:cubicBezTo>
                  <a:pt x="14236" y="10615"/>
                  <a:pt x="14896" y="11340"/>
                  <a:pt x="15709" y="11340"/>
                </a:cubicBezTo>
                <a:cubicBezTo>
                  <a:pt x="16522" y="11340"/>
                  <a:pt x="17182" y="10615"/>
                  <a:pt x="17182" y="9720"/>
                </a:cubicBezTo>
                <a:cubicBezTo>
                  <a:pt x="17182" y="8826"/>
                  <a:pt x="16522" y="8100"/>
                  <a:pt x="15709" y="8100"/>
                </a:cubicBezTo>
                <a:moveTo>
                  <a:pt x="10800" y="18360"/>
                </a:moveTo>
                <a:cubicBezTo>
                  <a:pt x="9864" y="18360"/>
                  <a:pt x="8922" y="18237"/>
                  <a:pt x="7998" y="17995"/>
                </a:cubicBezTo>
                <a:cubicBezTo>
                  <a:pt x="7923" y="17975"/>
                  <a:pt x="7846" y="17965"/>
                  <a:pt x="7770" y="17965"/>
                </a:cubicBezTo>
                <a:cubicBezTo>
                  <a:pt x="7646" y="17965"/>
                  <a:pt x="7522" y="17991"/>
                  <a:pt x="7406" y="18043"/>
                </a:cubicBezTo>
                <a:lnTo>
                  <a:pt x="3352" y="19826"/>
                </a:lnTo>
                <a:lnTo>
                  <a:pt x="4013" y="16735"/>
                </a:lnTo>
                <a:cubicBezTo>
                  <a:pt x="4098" y="16339"/>
                  <a:pt x="3972" y="15924"/>
                  <a:pt x="3689" y="15662"/>
                </a:cubicBezTo>
                <a:cubicBezTo>
                  <a:pt x="1944" y="14045"/>
                  <a:pt x="982" y="11934"/>
                  <a:pt x="982" y="9720"/>
                </a:cubicBezTo>
                <a:cubicBezTo>
                  <a:pt x="982" y="4956"/>
                  <a:pt x="5387" y="1080"/>
                  <a:pt x="10800" y="1080"/>
                </a:cubicBezTo>
                <a:cubicBezTo>
                  <a:pt x="16214" y="1080"/>
                  <a:pt x="20618" y="4956"/>
                  <a:pt x="20618" y="9720"/>
                </a:cubicBezTo>
                <a:cubicBezTo>
                  <a:pt x="20618" y="14484"/>
                  <a:pt x="16214" y="18360"/>
                  <a:pt x="10800" y="18360"/>
                </a:cubicBezTo>
                <a:moveTo>
                  <a:pt x="10800" y="0"/>
                </a:moveTo>
                <a:cubicBezTo>
                  <a:pt x="4835" y="0"/>
                  <a:pt x="0" y="4352"/>
                  <a:pt x="0" y="9720"/>
                </a:cubicBezTo>
                <a:cubicBezTo>
                  <a:pt x="0" y="12353"/>
                  <a:pt x="1168" y="14738"/>
                  <a:pt x="3057" y="16488"/>
                </a:cubicBezTo>
                <a:lnTo>
                  <a:pt x="1964" y="21600"/>
                </a:lnTo>
                <a:lnTo>
                  <a:pt x="7770" y="19046"/>
                </a:lnTo>
                <a:cubicBezTo>
                  <a:pt x="8732" y="19298"/>
                  <a:pt x="9747" y="19440"/>
                  <a:pt x="10800" y="19440"/>
                </a:cubicBezTo>
                <a:cubicBezTo>
                  <a:pt x="16765" y="19440"/>
                  <a:pt x="21600" y="15089"/>
                  <a:pt x="21600" y="9720"/>
                </a:cubicBezTo>
                <a:cubicBezTo>
                  <a:pt x="21600" y="4352"/>
                  <a:pt x="16765" y="0"/>
                  <a:pt x="10800" y="0"/>
                </a:cubicBezTo>
                <a:moveTo>
                  <a:pt x="10800" y="8100"/>
                </a:moveTo>
                <a:cubicBezTo>
                  <a:pt x="9987" y="8100"/>
                  <a:pt x="9327" y="8826"/>
                  <a:pt x="9327" y="9720"/>
                </a:cubicBezTo>
                <a:cubicBezTo>
                  <a:pt x="9327" y="10615"/>
                  <a:pt x="9987" y="11340"/>
                  <a:pt x="10800" y="11340"/>
                </a:cubicBezTo>
                <a:cubicBezTo>
                  <a:pt x="11613" y="11340"/>
                  <a:pt x="12273" y="10615"/>
                  <a:pt x="12273" y="9720"/>
                </a:cubicBezTo>
                <a:cubicBezTo>
                  <a:pt x="12273" y="8826"/>
                  <a:pt x="11613" y="8100"/>
                  <a:pt x="10800" y="8100"/>
                </a:cubicBezTo>
                <a:moveTo>
                  <a:pt x="5891" y="8100"/>
                </a:moveTo>
                <a:cubicBezTo>
                  <a:pt x="5078" y="8100"/>
                  <a:pt x="4418" y="8826"/>
                  <a:pt x="4418" y="9720"/>
                </a:cubicBezTo>
                <a:cubicBezTo>
                  <a:pt x="4418" y="10615"/>
                  <a:pt x="5078" y="11340"/>
                  <a:pt x="5891" y="11340"/>
                </a:cubicBezTo>
                <a:cubicBezTo>
                  <a:pt x="6704" y="11340"/>
                  <a:pt x="7364" y="10615"/>
                  <a:pt x="7364" y="9720"/>
                </a:cubicBezTo>
                <a:cubicBezTo>
                  <a:pt x="7364" y="8826"/>
                  <a:pt x="6704" y="8100"/>
                  <a:pt x="5891" y="81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11" name="Shape 135"/>
          <p:cNvSpPr/>
          <p:nvPr/>
        </p:nvSpPr>
        <p:spPr>
          <a:xfrm>
            <a:off x="7268411" y="2561258"/>
            <a:ext cx="372438" cy="2539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12" name="Shape 136"/>
          <p:cNvSpPr/>
          <p:nvPr/>
        </p:nvSpPr>
        <p:spPr>
          <a:xfrm>
            <a:off x="869279" y="3081825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8073" y="17379"/>
                </a:move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3335"/>
                  <a:pt x="19650" y="15637"/>
                  <a:pt x="18073" y="17379"/>
                </a:cubicBezTo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8266"/>
                  <a:pt x="1950" y="5963"/>
                  <a:pt x="3527" y="4221"/>
                </a:cubicBezTo>
                <a:lnTo>
                  <a:pt x="17379" y="18073"/>
                </a:lnTo>
                <a:cubicBezTo>
                  <a:pt x="15637" y="19650"/>
                  <a:pt x="13334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13" name="Shape 137"/>
          <p:cNvSpPr/>
          <p:nvPr/>
        </p:nvSpPr>
        <p:spPr>
          <a:xfrm>
            <a:off x="1580295" y="3081825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6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  <a:moveTo>
                  <a:pt x="11874" y="5396"/>
                </a:moveTo>
                <a:cubicBezTo>
                  <a:pt x="11493" y="5396"/>
                  <a:pt x="11166" y="5519"/>
                  <a:pt x="10894" y="5766"/>
                </a:cubicBezTo>
                <a:cubicBezTo>
                  <a:pt x="10621" y="6013"/>
                  <a:pt x="10484" y="6310"/>
                  <a:pt x="10484" y="6658"/>
                </a:cubicBezTo>
                <a:cubicBezTo>
                  <a:pt x="10484" y="7005"/>
                  <a:pt x="10621" y="7301"/>
                  <a:pt x="10894" y="7545"/>
                </a:cubicBezTo>
                <a:cubicBezTo>
                  <a:pt x="11166" y="7790"/>
                  <a:pt x="11493" y="7912"/>
                  <a:pt x="11874" y="7912"/>
                </a:cubicBezTo>
                <a:cubicBezTo>
                  <a:pt x="12255" y="7912"/>
                  <a:pt x="12581" y="7790"/>
                  <a:pt x="12852" y="7545"/>
                </a:cubicBezTo>
                <a:cubicBezTo>
                  <a:pt x="13122" y="7301"/>
                  <a:pt x="13257" y="7005"/>
                  <a:pt x="13257" y="6658"/>
                </a:cubicBezTo>
                <a:cubicBezTo>
                  <a:pt x="13257" y="6310"/>
                  <a:pt x="13122" y="6013"/>
                  <a:pt x="12852" y="5766"/>
                </a:cubicBezTo>
                <a:cubicBezTo>
                  <a:pt x="12581" y="5519"/>
                  <a:pt x="12255" y="5396"/>
                  <a:pt x="11874" y="5396"/>
                </a:cubicBezTo>
                <a:moveTo>
                  <a:pt x="12242" y="15228"/>
                </a:moveTo>
                <a:cubicBezTo>
                  <a:pt x="11942" y="15228"/>
                  <a:pt x="11730" y="15180"/>
                  <a:pt x="11608" y="15083"/>
                </a:cubicBezTo>
                <a:cubicBezTo>
                  <a:pt x="11486" y="14987"/>
                  <a:pt x="11425" y="14807"/>
                  <a:pt x="11425" y="14542"/>
                </a:cubicBezTo>
                <a:cubicBezTo>
                  <a:pt x="11425" y="14436"/>
                  <a:pt x="11444" y="14281"/>
                  <a:pt x="11482" y="14076"/>
                </a:cubicBezTo>
                <a:cubicBezTo>
                  <a:pt x="11519" y="13870"/>
                  <a:pt x="11562" y="13687"/>
                  <a:pt x="11609" y="13527"/>
                </a:cubicBezTo>
                <a:lnTo>
                  <a:pt x="12189" y="11532"/>
                </a:lnTo>
                <a:cubicBezTo>
                  <a:pt x="12246" y="11349"/>
                  <a:pt x="12284" y="11148"/>
                  <a:pt x="12306" y="10929"/>
                </a:cubicBezTo>
                <a:cubicBezTo>
                  <a:pt x="12327" y="10709"/>
                  <a:pt x="12337" y="10557"/>
                  <a:pt x="12337" y="10469"/>
                </a:cubicBezTo>
                <a:cubicBezTo>
                  <a:pt x="12337" y="10049"/>
                  <a:pt x="12185" y="9707"/>
                  <a:pt x="11882" y="9444"/>
                </a:cubicBezTo>
                <a:cubicBezTo>
                  <a:pt x="11578" y="9182"/>
                  <a:pt x="11146" y="9050"/>
                  <a:pt x="10586" y="9050"/>
                </a:cubicBezTo>
                <a:cubicBezTo>
                  <a:pt x="10275" y="9050"/>
                  <a:pt x="9945" y="9104"/>
                  <a:pt x="9597" y="9211"/>
                </a:cubicBezTo>
                <a:cubicBezTo>
                  <a:pt x="9248" y="9319"/>
                  <a:pt x="8884" y="9448"/>
                  <a:pt x="8502" y="9599"/>
                </a:cubicBezTo>
                <a:lnTo>
                  <a:pt x="8347" y="10216"/>
                </a:lnTo>
                <a:cubicBezTo>
                  <a:pt x="8460" y="10175"/>
                  <a:pt x="8595" y="10131"/>
                  <a:pt x="8753" y="10085"/>
                </a:cubicBezTo>
                <a:cubicBezTo>
                  <a:pt x="8911" y="10040"/>
                  <a:pt x="9066" y="10017"/>
                  <a:pt x="9217" y="10017"/>
                </a:cubicBezTo>
                <a:cubicBezTo>
                  <a:pt x="9524" y="10017"/>
                  <a:pt x="9731" y="10068"/>
                  <a:pt x="9839" y="10168"/>
                </a:cubicBezTo>
                <a:cubicBezTo>
                  <a:pt x="9948" y="10269"/>
                  <a:pt x="10002" y="10447"/>
                  <a:pt x="10002" y="10703"/>
                </a:cubicBezTo>
                <a:cubicBezTo>
                  <a:pt x="10002" y="10844"/>
                  <a:pt x="9985" y="11001"/>
                  <a:pt x="9949" y="11172"/>
                </a:cubicBezTo>
                <a:cubicBezTo>
                  <a:pt x="9914" y="11343"/>
                  <a:pt x="9870" y="11526"/>
                  <a:pt x="9818" y="11717"/>
                </a:cubicBezTo>
                <a:lnTo>
                  <a:pt x="9235" y="13719"/>
                </a:lnTo>
                <a:cubicBezTo>
                  <a:pt x="9184" y="13929"/>
                  <a:pt x="9146" y="14118"/>
                  <a:pt x="9123" y="14285"/>
                </a:cubicBezTo>
                <a:cubicBezTo>
                  <a:pt x="9100" y="14451"/>
                  <a:pt x="9088" y="14615"/>
                  <a:pt x="9088" y="14775"/>
                </a:cubicBezTo>
                <a:cubicBezTo>
                  <a:pt x="9088" y="15186"/>
                  <a:pt x="9244" y="15526"/>
                  <a:pt x="9556" y="15793"/>
                </a:cubicBezTo>
                <a:cubicBezTo>
                  <a:pt x="9869" y="16060"/>
                  <a:pt x="10308" y="16194"/>
                  <a:pt x="10872" y="16194"/>
                </a:cubicBezTo>
                <a:cubicBezTo>
                  <a:pt x="11239" y="16194"/>
                  <a:pt x="11561" y="16147"/>
                  <a:pt x="11839" y="16053"/>
                </a:cubicBezTo>
                <a:cubicBezTo>
                  <a:pt x="12117" y="15960"/>
                  <a:pt x="12488" y="15824"/>
                  <a:pt x="12954" y="15645"/>
                </a:cubicBezTo>
                <a:lnTo>
                  <a:pt x="13109" y="15028"/>
                </a:lnTo>
                <a:cubicBezTo>
                  <a:pt x="13029" y="15065"/>
                  <a:pt x="12900" y="15107"/>
                  <a:pt x="12721" y="15155"/>
                </a:cubicBezTo>
                <a:cubicBezTo>
                  <a:pt x="12543" y="15204"/>
                  <a:pt x="12383" y="15228"/>
                  <a:pt x="12242" y="15228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14" name="Shape 138"/>
          <p:cNvSpPr/>
          <p:nvPr/>
        </p:nvSpPr>
        <p:spPr>
          <a:xfrm>
            <a:off x="2291309" y="3081825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2991" y="6559"/>
                </a:moveTo>
                <a:cubicBezTo>
                  <a:pt x="12727" y="6341"/>
                  <a:pt x="12420" y="6172"/>
                  <a:pt x="12078" y="6058"/>
                </a:cubicBezTo>
                <a:cubicBezTo>
                  <a:pt x="11737" y="5946"/>
                  <a:pt x="11367" y="5889"/>
                  <a:pt x="10978" y="5889"/>
                </a:cubicBezTo>
                <a:cubicBezTo>
                  <a:pt x="10477" y="5889"/>
                  <a:pt x="10025" y="5967"/>
                  <a:pt x="9633" y="6120"/>
                </a:cubicBezTo>
                <a:cubicBezTo>
                  <a:pt x="9239" y="6275"/>
                  <a:pt x="8900" y="6494"/>
                  <a:pt x="8623" y="6771"/>
                </a:cubicBezTo>
                <a:cubicBezTo>
                  <a:pt x="8346" y="7049"/>
                  <a:pt x="8133" y="7392"/>
                  <a:pt x="7992" y="7788"/>
                </a:cubicBezTo>
                <a:cubicBezTo>
                  <a:pt x="7853" y="8180"/>
                  <a:pt x="7782" y="8620"/>
                  <a:pt x="7782" y="9096"/>
                </a:cubicBezTo>
                <a:lnTo>
                  <a:pt x="7782" y="9217"/>
                </a:lnTo>
                <a:lnTo>
                  <a:pt x="8880" y="9217"/>
                </a:lnTo>
                <a:lnTo>
                  <a:pt x="8877" y="9093"/>
                </a:lnTo>
                <a:cubicBezTo>
                  <a:pt x="8868" y="8767"/>
                  <a:pt x="8908" y="8461"/>
                  <a:pt x="8993" y="8187"/>
                </a:cubicBezTo>
                <a:cubicBezTo>
                  <a:pt x="9079" y="7914"/>
                  <a:pt x="9207" y="7675"/>
                  <a:pt x="9377" y="7473"/>
                </a:cubicBezTo>
                <a:cubicBezTo>
                  <a:pt x="9545" y="7274"/>
                  <a:pt x="9762" y="7115"/>
                  <a:pt x="10024" y="7000"/>
                </a:cubicBezTo>
                <a:cubicBezTo>
                  <a:pt x="10287" y="6884"/>
                  <a:pt x="10594" y="6827"/>
                  <a:pt x="10937" y="6827"/>
                </a:cubicBezTo>
                <a:cubicBezTo>
                  <a:pt x="11182" y="6827"/>
                  <a:pt x="11418" y="6868"/>
                  <a:pt x="11639" y="6950"/>
                </a:cubicBezTo>
                <a:cubicBezTo>
                  <a:pt x="11858" y="7032"/>
                  <a:pt x="12053" y="7146"/>
                  <a:pt x="12218" y="7289"/>
                </a:cubicBezTo>
                <a:cubicBezTo>
                  <a:pt x="12381" y="7431"/>
                  <a:pt x="12512" y="7605"/>
                  <a:pt x="12609" y="7808"/>
                </a:cubicBezTo>
                <a:cubicBezTo>
                  <a:pt x="12704" y="8011"/>
                  <a:pt x="12752" y="8236"/>
                  <a:pt x="12752" y="8478"/>
                </a:cubicBezTo>
                <a:cubicBezTo>
                  <a:pt x="12752" y="8797"/>
                  <a:pt x="12674" y="9089"/>
                  <a:pt x="12519" y="9350"/>
                </a:cubicBezTo>
                <a:cubicBezTo>
                  <a:pt x="12359" y="9618"/>
                  <a:pt x="12154" y="9865"/>
                  <a:pt x="11913" y="10082"/>
                </a:cubicBezTo>
                <a:cubicBezTo>
                  <a:pt x="11624" y="10337"/>
                  <a:pt x="11374" y="10568"/>
                  <a:pt x="11170" y="10771"/>
                </a:cubicBezTo>
                <a:cubicBezTo>
                  <a:pt x="10959" y="10979"/>
                  <a:pt x="10789" y="11200"/>
                  <a:pt x="10662" y="11428"/>
                </a:cubicBezTo>
                <a:cubicBezTo>
                  <a:pt x="10534" y="11657"/>
                  <a:pt x="10441" y="11916"/>
                  <a:pt x="10385" y="12199"/>
                </a:cubicBezTo>
                <a:cubicBezTo>
                  <a:pt x="10329" y="12478"/>
                  <a:pt x="10305" y="12827"/>
                  <a:pt x="10315" y="13237"/>
                </a:cubicBezTo>
                <a:lnTo>
                  <a:pt x="10318" y="13355"/>
                </a:lnTo>
                <a:lnTo>
                  <a:pt x="11407" y="13355"/>
                </a:lnTo>
                <a:lnTo>
                  <a:pt x="11410" y="13237"/>
                </a:lnTo>
                <a:cubicBezTo>
                  <a:pt x="11418" y="12838"/>
                  <a:pt x="11436" y="12531"/>
                  <a:pt x="11463" y="12322"/>
                </a:cubicBezTo>
                <a:cubicBezTo>
                  <a:pt x="11488" y="12125"/>
                  <a:pt x="11538" y="11956"/>
                  <a:pt x="11611" y="11821"/>
                </a:cubicBezTo>
                <a:cubicBezTo>
                  <a:pt x="11687" y="11684"/>
                  <a:pt x="11803" y="11541"/>
                  <a:pt x="11959" y="11399"/>
                </a:cubicBezTo>
                <a:cubicBezTo>
                  <a:pt x="12127" y="11245"/>
                  <a:pt x="12351" y="11031"/>
                  <a:pt x="12630" y="10762"/>
                </a:cubicBezTo>
                <a:cubicBezTo>
                  <a:pt x="12979" y="10441"/>
                  <a:pt x="13270" y="10102"/>
                  <a:pt x="13495" y="9753"/>
                </a:cubicBezTo>
                <a:cubicBezTo>
                  <a:pt x="13729" y="9393"/>
                  <a:pt x="13847" y="8952"/>
                  <a:pt x="13847" y="8439"/>
                </a:cubicBezTo>
                <a:cubicBezTo>
                  <a:pt x="13847" y="8038"/>
                  <a:pt x="13770" y="7675"/>
                  <a:pt x="13618" y="7362"/>
                </a:cubicBezTo>
                <a:cubicBezTo>
                  <a:pt x="13467" y="7050"/>
                  <a:pt x="13256" y="6780"/>
                  <a:pt x="12991" y="6559"/>
                </a:cubicBezTo>
                <a:moveTo>
                  <a:pt x="10179" y="15706"/>
                </a:moveTo>
                <a:lnTo>
                  <a:pt x="11558" y="15706"/>
                </a:lnTo>
                <a:lnTo>
                  <a:pt x="11558" y="14072"/>
                </a:lnTo>
                <a:lnTo>
                  <a:pt x="10179" y="14072"/>
                </a:lnTo>
                <a:cubicBezTo>
                  <a:pt x="10179" y="14072"/>
                  <a:pt x="10179" y="15706"/>
                  <a:pt x="10179" y="15706"/>
                </a:cubicBezTo>
                <a:close/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15" name="Shape 139"/>
          <p:cNvSpPr/>
          <p:nvPr/>
        </p:nvSpPr>
        <p:spPr>
          <a:xfrm>
            <a:off x="3002321" y="3081825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6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  <a:moveTo>
                  <a:pt x="11782" y="5891"/>
                </a:moveTo>
                <a:lnTo>
                  <a:pt x="9818" y="5891"/>
                </a:lnTo>
                <a:cubicBezTo>
                  <a:pt x="9547" y="5891"/>
                  <a:pt x="9327" y="6111"/>
                  <a:pt x="9327" y="6382"/>
                </a:cubicBezTo>
                <a:cubicBezTo>
                  <a:pt x="9327" y="6394"/>
                  <a:pt x="9334" y="6405"/>
                  <a:pt x="9334" y="6417"/>
                </a:cubicBezTo>
                <a:lnTo>
                  <a:pt x="9328" y="6417"/>
                </a:lnTo>
                <a:lnTo>
                  <a:pt x="9819" y="12308"/>
                </a:lnTo>
                <a:lnTo>
                  <a:pt x="9825" y="12307"/>
                </a:lnTo>
                <a:cubicBezTo>
                  <a:pt x="9844" y="12562"/>
                  <a:pt x="10050" y="12764"/>
                  <a:pt x="10309" y="12764"/>
                </a:cubicBezTo>
                <a:lnTo>
                  <a:pt x="11291" y="12764"/>
                </a:lnTo>
                <a:cubicBezTo>
                  <a:pt x="11550" y="12764"/>
                  <a:pt x="11756" y="12562"/>
                  <a:pt x="11775" y="12307"/>
                </a:cubicBezTo>
                <a:lnTo>
                  <a:pt x="11781" y="12308"/>
                </a:lnTo>
                <a:lnTo>
                  <a:pt x="12272" y="6417"/>
                </a:lnTo>
                <a:lnTo>
                  <a:pt x="12266" y="6417"/>
                </a:lnTo>
                <a:cubicBezTo>
                  <a:pt x="12267" y="6405"/>
                  <a:pt x="12273" y="6394"/>
                  <a:pt x="12273" y="6382"/>
                </a:cubicBezTo>
                <a:cubicBezTo>
                  <a:pt x="12273" y="6111"/>
                  <a:pt x="12053" y="5891"/>
                  <a:pt x="11782" y="5891"/>
                </a:cubicBezTo>
                <a:moveTo>
                  <a:pt x="10800" y="13745"/>
                </a:moveTo>
                <a:cubicBezTo>
                  <a:pt x="10258" y="13745"/>
                  <a:pt x="9818" y="14186"/>
                  <a:pt x="9818" y="14727"/>
                </a:cubicBezTo>
                <a:cubicBezTo>
                  <a:pt x="9818" y="15269"/>
                  <a:pt x="10258" y="15709"/>
                  <a:pt x="10800" y="15709"/>
                </a:cubicBezTo>
                <a:cubicBezTo>
                  <a:pt x="11342" y="15709"/>
                  <a:pt x="11782" y="15269"/>
                  <a:pt x="11782" y="14727"/>
                </a:cubicBezTo>
                <a:cubicBezTo>
                  <a:pt x="11782" y="14186"/>
                  <a:pt x="11342" y="13745"/>
                  <a:pt x="10800" y="13745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16" name="Shape 140"/>
          <p:cNvSpPr/>
          <p:nvPr/>
        </p:nvSpPr>
        <p:spPr>
          <a:xfrm>
            <a:off x="3713338" y="3107208"/>
            <a:ext cx="372438" cy="2285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455" y="15600"/>
                </a:moveTo>
                <a:lnTo>
                  <a:pt x="982" y="15600"/>
                </a:lnTo>
                <a:lnTo>
                  <a:pt x="982" y="1200"/>
                </a:lnTo>
                <a:lnTo>
                  <a:pt x="16691" y="1200"/>
                </a:lnTo>
                <a:lnTo>
                  <a:pt x="16691" y="3000"/>
                </a:lnTo>
                <a:cubicBezTo>
                  <a:pt x="16691" y="3332"/>
                  <a:pt x="16911" y="3600"/>
                  <a:pt x="17182" y="3600"/>
                </a:cubicBezTo>
                <a:cubicBezTo>
                  <a:pt x="17453" y="3600"/>
                  <a:pt x="17673" y="3332"/>
                  <a:pt x="17673" y="3000"/>
                </a:cubicBezTo>
                <a:lnTo>
                  <a:pt x="17673" y="1200"/>
                </a:lnTo>
                <a:cubicBezTo>
                  <a:pt x="17673" y="538"/>
                  <a:pt x="17233" y="0"/>
                  <a:pt x="16691" y="0"/>
                </a:cubicBezTo>
                <a:lnTo>
                  <a:pt x="982" y="0"/>
                </a:lnTo>
                <a:cubicBezTo>
                  <a:pt x="440" y="0"/>
                  <a:pt x="0" y="538"/>
                  <a:pt x="0" y="1200"/>
                </a:cubicBezTo>
                <a:lnTo>
                  <a:pt x="0" y="15600"/>
                </a:lnTo>
                <a:cubicBezTo>
                  <a:pt x="0" y="16262"/>
                  <a:pt x="440" y="16800"/>
                  <a:pt x="982" y="16800"/>
                </a:cubicBezTo>
                <a:lnTo>
                  <a:pt x="2455" y="16800"/>
                </a:lnTo>
                <a:cubicBezTo>
                  <a:pt x="2725" y="16800"/>
                  <a:pt x="2945" y="16532"/>
                  <a:pt x="2945" y="16200"/>
                </a:cubicBezTo>
                <a:cubicBezTo>
                  <a:pt x="2945" y="15869"/>
                  <a:pt x="2725" y="15600"/>
                  <a:pt x="2455" y="15600"/>
                </a:cubicBezTo>
                <a:moveTo>
                  <a:pt x="20618" y="20400"/>
                </a:moveTo>
                <a:lnTo>
                  <a:pt x="4909" y="20400"/>
                </a:lnTo>
                <a:lnTo>
                  <a:pt x="4909" y="6000"/>
                </a:lnTo>
                <a:lnTo>
                  <a:pt x="20618" y="6000"/>
                </a:lnTo>
                <a:cubicBezTo>
                  <a:pt x="20618" y="6000"/>
                  <a:pt x="20618" y="20400"/>
                  <a:pt x="20618" y="20400"/>
                </a:cubicBezTo>
                <a:close/>
                <a:moveTo>
                  <a:pt x="20618" y="4800"/>
                </a:moveTo>
                <a:lnTo>
                  <a:pt x="4909" y="4800"/>
                </a:lnTo>
                <a:cubicBezTo>
                  <a:pt x="4367" y="4800"/>
                  <a:pt x="3927" y="5338"/>
                  <a:pt x="3927" y="6000"/>
                </a:cubicBezTo>
                <a:lnTo>
                  <a:pt x="3927" y="20400"/>
                </a:lnTo>
                <a:cubicBezTo>
                  <a:pt x="3927" y="21062"/>
                  <a:pt x="4367" y="21600"/>
                  <a:pt x="4909" y="21600"/>
                </a:cubicBezTo>
                <a:lnTo>
                  <a:pt x="20618" y="21600"/>
                </a:lnTo>
                <a:cubicBezTo>
                  <a:pt x="21160" y="21600"/>
                  <a:pt x="21600" y="21062"/>
                  <a:pt x="21600" y="20400"/>
                </a:cubicBezTo>
                <a:lnTo>
                  <a:pt x="21600" y="6000"/>
                </a:lnTo>
                <a:cubicBezTo>
                  <a:pt x="21600" y="5338"/>
                  <a:pt x="21160" y="4800"/>
                  <a:pt x="20618" y="48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17" name="Shape 141"/>
          <p:cNvSpPr/>
          <p:nvPr/>
        </p:nvSpPr>
        <p:spPr>
          <a:xfrm>
            <a:off x="4424355" y="3081825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455" y="13745"/>
                </a:moveTo>
                <a:cubicBezTo>
                  <a:pt x="2726" y="13745"/>
                  <a:pt x="2945" y="13526"/>
                  <a:pt x="2945" y="13255"/>
                </a:cubicBezTo>
                <a:cubicBezTo>
                  <a:pt x="2945" y="12984"/>
                  <a:pt x="2726" y="12764"/>
                  <a:pt x="2455" y="12764"/>
                </a:cubicBezTo>
                <a:lnTo>
                  <a:pt x="982" y="12764"/>
                </a:lnTo>
                <a:lnTo>
                  <a:pt x="982" y="982"/>
                </a:lnTo>
                <a:lnTo>
                  <a:pt x="16691" y="982"/>
                </a:lnTo>
                <a:lnTo>
                  <a:pt x="16691" y="2455"/>
                </a:lnTo>
                <a:cubicBezTo>
                  <a:pt x="16691" y="2726"/>
                  <a:pt x="16910" y="2945"/>
                  <a:pt x="17182" y="2945"/>
                </a:cubicBezTo>
                <a:cubicBezTo>
                  <a:pt x="17453" y="2945"/>
                  <a:pt x="17673" y="2726"/>
                  <a:pt x="17673" y="2455"/>
                </a:cubicBezTo>
                <a:lnTo>
                  <a:pt x="17673" y="982"/>
                </a:lnTo>
                <a:cubicBezTo>
                  <a:pt x="17673" y="440"/>
                  <a:pt x="17233" y="0"/>
                  <a:pt x="16691" y="0"/>
                </a:cubicBezTo>
                <a:lnTo>
                  <a:pt x="982" y="0"/>
                </a:lnTo>
                <a:cubicBezTo>
                  <a:pt x="440" y="0"/>
                  <a:pt x="0" y="440"/>
                  <a:pt x="0" y="982"/>
                </a:cubicBezTo>
                <a:lnTo>
                  <a:pt x="0" y="16691"/>
                </a:lnTo>
                <a:cubicBezTo>
                  <a:pt x="0" y="17233"/>
                  <a:pt x="440" y="17673"/>
                  <a:pt x="982" y="17673"/>
                </a:cubicBezTo>
                <a:lnTo>
                  <a:pt x="2455" y="17673"/>
                </a:lnTo>
                <a:cubicBezTo>
                  <a:pt x="2726" y="17673"/>
                  <a:pt x="2945" y="17453"/>
                  <a:pt x="2945" y="17182"/>
                </a:cubicBezTo>
                <a:cubicBezTo>
                  <a:pt x="2945" y="16911"/>
                  <a:pt x="2726" y="16691"/>
                  <a:pt x="2455" y="16691"/>
                </a:cubicBezTo>
                <a:lnTo>
                  <a:pt x="982" y="16691"/>
                </a:lnTo>
                <a:lnTo>
                  <a:pt x="982" y="13745"/>
                </a:lnTo>
                <a:cubicBezTo>
                  <a:pt x="982" y="13745"/>
                  <a:pt x="2455" y="13745"/>
                  <a:pt x="2455" y="13745"/>
                </a:cubicBezTo>
                <a:close/>
                <a:moveTo>
                  <a:pt x="20618" y="16691"/>
                </a:moveTo>
                <a:lnTo>
                  <a:pt x="4909" y="16691"/>
                </a:lnTo>
                <a:lnTo>
                  <a:pt x="4909" y="4909"/>
                </a:lnTo>
                <a:lnTo>
                  <a:pt x="20618" y="4909"/>
                </a:lnTo>
                <a:cubicBezTo>
                  <a:pt x="20618" y="4909"/>
                  <a:pt x="20618" y="16691"/>
                  <a:pt x="20618" y="16691"/>
                </a:cubicBezTo>
                <a:close/>
                <a:moveTo>
                  <a:pt x="20618" y="20618"/>
                </a:moveTo>
                <a:lnTo>
                  <a:pt x="4909" y="20618"/>
                </a:lnTo>
                <a:lnTo>
                  <a:pt x="4909" y="17673"/>
                </a:lnTo>
                <a:lnTo>
                  <a:pt x="20618" y="17673"/>
                </a:lnTo>
                <a:cubicBezTo>
                  <a:pt x="20618" y="17673"/>
                  <a:pt x="20618" y="20618"/>
                  <a:pt x="20618" y="20618"/>
                </a:cubicBezTo>
                <a:close/>
                <a:moveTo>
                  <a:pt x="20618" y="3927"/>
                </a:moveTo>
                <a:lnTo>
                  <a:pt x="4909" y="3927"/>
                </a:lnTo>
                <a:cubicBezTo>
                  <a:pt x="4367" y="3927"/>
                  <a:pt x="3927" y="4367"/>
                  <a:pt x="3927" y="4909"/>
                </a:cubicBezTo>
                <a:lnTo>
                  <a:pt x="3927" y="20618"/>
                </a:lnTo>
                <a:cubicBezTo>
                  <a:pt x="3927" y="21160"/>
                  <a:pt x="4367" y="21600"/>
                  <a:pt x="4909" y="21600"/>
                </a:cubicBezTo>
                <a:lnTo>
                  <a:pt x="20618" y="21600"/>
                </a:lnTo>
                <a:cubicBezTo>
                  <a:pt x="21160" y="21600"/>
                  <a:pt x="21600" y="21160"/>
                  <a:pt x="21600" y="20618"/>
                </a:cubicBezTo>
                <a:lnTo>
                  <a:pt x="21600" y="4909"/>
                </a:lnTo>
                <a:cubicBezTo>
                  <a:pt x="21600" y="4367"/>
                  <a:pt x="21160" y="3927"/>
                  <a:pt x="20618" y="3927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18" name="Shape 142"/>
          <p:cNvSpPr/>
          <p:nvPr/>
        </p:nvSpPr>
        <p:spPr>
          <a:xfrm>
            <a:off x="5135371" y="3107208"/>
            <a:ext cx="372438" cy="2285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455" y="3600"/>
                </a:moveTo>
                <a:lnTo>
                  <a:pt x="19145" y="3600"/>
                </a:lnTo>
                <a:cubicBezTo>
                  <a:pt x="19417" y="3600"/>
                  <a:pt x="19636" y="3332"/>
                  <a:pt x="19636" y="3000"/>
                </a:cubicBezTo>
                <a:cubicBezTo>
                  <a:pt x="19636" y="2669"/>
                  <a:pt x="19417" y="2400"/>
                  <a:pt x="19145" y="2400"/>
                </a:cubicBezTo>
                <a:lnTo>
                  <a:pt x="2455" y="2400"/>
                </a:lnTo>
                <a:cubicBezTo>
                  <a:pt x="2183" y="2400"/>
                  <a:pt x="1964" y="2669"/>
                  <a:pt x="1964" y="3000"/>
                </a:cubicBezTo>
                <a:cubicBezTo>
                  <a:pt x="1964" y="3332"/>
                  <a:pt x="2183" y="3600"/>
                  <a:pt x="2455" y="3600"/>
                </a:cubicBezTo>
                <a:moveTo>
                  <a:pt x="20618" y="20400"/>
                </a:moveTo>
                <a:lnTo>
                  <a:pt x="982" y="20400"/>
                </a:lnTo>
                <a:lnTo>
                  <a:pt x="982" y="6000"/>
                </a:lnTo>
                <a:lnTo>
                  <a:pt x="20618" y="6000"/>
                </a:lnTo>
                <a:cubicBezTo>
                  <a:pt x="20618" y="6000"/>
                  <a:pt x="20618" y="20400"/>
                  <a:pt x="20618" y="20400"/>
                </a:cubicBezTo>
                <a:close/>
                <a:moveTo>
                  <a:pt x="20618" y="4800"/>
                </a:moveTo>
                <a:lnTo>
                  <a:pt x="982" y="4800"/>
                </a:lnTo>
                <a:cubicBezTo>
                  <a:pt x="439" y="4800"/>
                  <a:pt x="0" y="5338"/>
                  <a:pt x="0" y="6000"/>
                </a:cubicBezTo>
                <a:lnTo>
                  <a:pt x="0" y="20400"/>
                </a:lnTo>
                <a:cubicBezTo>
                  <a:pt x="0" y="21062"/>
                  <a:pt x="439" y="21600"/>
                  <a:pt x="982" y="21600"/>
                </a:cubicBezTo>
                <a:lnTo>
                  <a:pt x="20618" y="21600"/>
                </a:lnTo>
                <a:cubicBezTo>
                  <a:pt x="21160" y="21600"/>
                  <a:pt x="21600" y="21062"/>
                  <a:pt x="21600" y="20400"/>
                </a:cubicBezTo>
                <a:lnTo>
                  <a:pt x="21600" y="6000"/>
                </a:lnTo>
                <a:cubicBezTo>
                  <a:pt x="21600" y="5338"/>
                  <a:pt x="21160" y="4800"/>
                  <a:pt x="20618" y="4800"/>
                </a:cubicBezTo>
                <a:moveTo>
                  <a:pt x="4418" y="1200"/>
                </a:moveTo>
                <a:lnTo>
                  <a:pt x="17182" y="1200"/>
                </a:lnTo>
                <a:cubicBezTo>
                  <a:pt x="17453" y="1200"/>
                  <a:pt x="17673" y="932"/>
                  <a:pt x="17673" y="600"/>
                </a:cubicBezTo>
                <a:cubicBezTo>
                  <a:pt x="17673" y="269"/>
                  <a:pt x="17453" y="0"/>
                  <a:pt x="17182" y="0"/>
                </a:cubicBezTo>
                <a:lnTo>
                  <a:pt x="4418" y="0"/>
                </a:lnTo>
                <a:cubicBezTo>
                  <a:pt x="4147" y="0"/>
                  <a:pt x="3927" y="269"/>
                  <a:pt x="3927" y="600"/>
                </a:cubicBezTo>
                <a:cubicBezTo>
                  <a:pt x="3927" y="932"/>
                  <a:pt x="4147" y="1200"/>
                  <a:pt x="4418" y="12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19" name="Shape 143"/>
          <p:cNvSpPr/>
          <p:nvPr/>
        </p:nvSpPr>
        <p:spPr>
          <a:xfrm>
            <a:off x="5846383" y="3081825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19636"/>
                </a:moveTo>
                <a:cubicBezTo>
                  <a:pt x="20618" y="20179"/>
                  <a:pt x="20178" y="20619"/>
                  <a:pt x="19636" y="20619"/>
                </a:cubicBezTo>
                <a:lnTo>
                  <a:pt x="1964" y="20619"/>
                </a:lnTo>
                <a:cubicBezTo>
                  <a:pt x="1421" y="20619"/>
                  <a:pt x="982" y="20179"/>
                  <a:pt x="982" y="19636"/>
                </a:cubicBezTo>
                <a:lnTo>
                  <a:pt x="982" y="1964"/>
                </a:lnTo>
                <a:cubicBezTo>
                  <a:pt x="982" y="1422"/>
                  <a:pt x="1421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9636"/>
                  <a:pt x="20618" y="19636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4294" y="17673"/>
                </a:moveTo>
                <a:lnTo>
                  <a:pt x="8376" y="10732"/>
                </a:lnTo>
                <a:lnTo>
                  <a:pt x="10838" y="14425"/>
                </a:lnTo>
                <a:cubicBezTo>
                  <a:pt x="10862" y="14484"/>
                  <a:pt x="10898" y="14536"/>
                  <a:pt x="10942" y="14581"/>
                </a:cubicBezTo>
                <a:lnTo>
                  <a:pt x="10944" y="14583"/>
                </a:lnTo>
                <a:cubicBezTo>
                  <a:pt x="11033" y="14673"/>
                  <a:pt x="11155" y="14727"/>
                  <a:pt x="11291" y="14727"/>
                </a:cubicBezTo>
                <a:cubicBezTo>
                  <a:pt x="11427" y="14727"/>
                  <a:pt x="11549" y="14673"/>
                  <a:pt x="11638" y="14583"/>
                </a:cubicBezTo>
                <a:lnTo>
                  <a:pt x="13686" y="12536"/>
                </a:lnTo>
                <a:lnTo>
                  <a:pt x="17242" y="17673"/>
                </a:lnTo>
                <a:cubicBezTo>
                  <a:pt x="17242" y="17673"/>
                  <a:pt x="4294" y="17673"/>
                  <a:pt x="4294" y="17673"/>
                </a:cubicBezTo>
                <a:close/>
                <a:moveTo>
                  <a:pt x="18620" y="17982"/>
                </a:moveTo>
                <a:lnTo>
                  <a:pt x="18617" y="17978"/>
                </a:lnTo>
                <a:cubicBezTo>
                  <a:pt x="18590" y="17913"/>
                  <a:pt x="18551" y="17858"/>
                  <a:pt x="18501" y="17810"/>
                </a:cubicBezTo>
                <a:lnTo>
                  <a:pt x="14201" y="11600"/>
                </a:lnTo>
                <a:lnTo>
                  <a:pt x="14200" y="11601"/>
                </a:lnTo>
                <a:cubicBezTo>
                  <a:pt x="14127" y="11420"/>
                  <a:pt x="13952" y="11291"/>
                  <a:pt x="13745" y="11291"/>
                </a:cubicBezTo>
                <a:cubicBezTo>
                  <a:pt x="13610" y="11291"/>
                  <a:pt x="13488" y="11346"/>
                  <a:pt x="13398" y="11435"/>
                </a:cubicBezTo>
                <a:lnTo>
                  <a:pt x="11360" y="13473"/>
                </a:lnTo>
                <a:lnTo>
                  <a:pt x="8798" y="9630"/>
                </a:lnTo>
                <a:cubicBezTo>
                  <a:pt x="8724" y="9453"/>
                  <a:pt x="8550" y="9327"/>
                  <a:pt x="8345" y="9327"/>
                </a:cubicBezTo>
                <a:cubicBezTo>
                  <a:pt x="8175" y="9327"/>
                  <a:pt x="8033" y="9420"/>
                  <a:pt x="7945" y="9551"/>
                </a:cubicBezTo>
                <a:lnTo>
                  <a:pt x="7937" y="9546"/>
                </a:lnTo>
                <a:lnTo>
                  <a:pt x="3028" y="17891"/>
                </a:lnTo>
                <a:lnTo>
                  <a:pt x="3036" y="17897"/>
                </a:lnTo>
                <a:cubicBezTo>
                  <a:pt x="2983" y="17974"/>
                  <a:pt x="2945" y="18063"/>
                  <a:pt x="2945" y="18164"/>
                </a:cubicBezTo>
                <a:cubicBezTo>
                  <a:pt x="2945" y="18435"/>
                  <a:pt x="3165" y="18655"/>
                  <a:pt x="3436" y="18655"/>
                </a:cubicBezTo>
                <a:lnTo>
                  <a:pt x="18164" y="18655"/>
                </a:lnTo>
                <a:cubicBezTo>
                  <a:pt x="18435" y="18655"/>
                  <a:pt x="18655" y="18435"/>
                  <a:pt x="18655" y="18164"/>
                </a:cubicBezTo>
                <a:cubicBezTo>
                  <a:pt x="18655" y="18099"/>
                  <a:pt x="18640" y="18039"/>
                  <a:pt x="18618" y="17983"/>
                </a:cubicBezTo>
                <a:cubicBezTo>
                  <a:pt x="18618" y="17983"/>
                  <a:pt x="18620" y="17982"/>
                  <a:pt x="18620" y="17982"/>
                </a:cubicBezTo>
                <a:close/>
                <a:moveTo>
                  <a:pt x="5400" y="3927"/>
                </a:moveTo>
                <a:cubicBezTo>
                  <a:pt x="6213" y="3927"/>
                  <a:pt x="6873" y="4587"/>
                  <a:pt x="6873" y="5400"/>
                </a:cubicBezTo>
                <a:cubicBezTo>
                  <a:pt x="6873" y="6214"/>
                  <a:pt x="6213" y="6873"/>
                  <a:pt x="5400" y="6873"/>
                </a:cubicBezTo>
                <a:cubicBezTo>
                  <a:pt x="4587" y="6873"/>
                  <a:pt x="3927" y="6214"/>
                  <a:pt x="3927" y="5400"/>
                </a:cubicBezTo>
                <a:cubicBezTo>
                  <a:pt x="3927" y="4587"/>
                  <a:pt x="4587" y="3927"/>
                  <a:pt x="5400" y="3927"/>
                </a:cubicBezTo>
                <a:moveTo>
                  <a:pt x="5400" y="7855"/>
                </a:moveTo>
                <a:cubicBezTo>
                  <a:pt x="6756" y="7855"/>
                  <a:pt x="7855" y="6756"/>
                  <a:pt x="7855" y="5400"/>
                </a:cubicBezTo>
                <a:cubicBezTo>
                  <a:pt x="7855" y="4045"/>
                  <a:pt x="6756" y="2945"/>
                  <a:pt x="5400" y="2945"/>
                </a:cubicBezTo>
                <a:cubicBezTo>
                  <a:pt x="4044" y="2945"/>
                  <a:pt x="2945" y="4045"/>
                  <a:pt x="2945" y="5400"/>
                </a:cubicBezTo>
                <a:cubicBezTo>
                  <a:pt x="2945" y="6756"/>
                  <a:pt x="4044" y="7855"/>
                  <a:pt x="5400" y="7855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20" name="Shape 144"/>
          <p:cNvSpPr/>
          <p:nvPr/>
        </p:nvSpPr>
        <p:spPr>
          <a:xfrm>
            <a:off x="6557398" y="3081825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636" y="0"/>
                </a:moveTo>
                <a:lnTo>
                  <a:pt x="5891" y="0"/>
                </a:lnTo>
                <a:cubicBezTo>
                  <a:pt x="4806" y="0"/>
                  <a:pt x="3927" y="879"/>
                  <a:pt x="3927" y="1964"/>
                </a:cubicBezTo>
                <a:lnTo>
                  <a:pt x="3927" y="2455"/>
                </a:lnTo>
                <a:cubicBezTo>
                  <a:pt x="3927" y="2726"/>
                  <a:pt x="4147" y="2945"/>
                  <a:pt x="4418" y="2945"/>
                </a:cubicBezTo>
                <a:cubicBezTo>
                  <a:pt x="4690" y="2945"/>
                  <a:pt x="4909" y="2726"/>
                  <a:pt x="4909" y="2455"/>
                </a:cubicBezTo>
                <a:lnTo>
                  <a:pt x="4909" y="1964"/>
                </a:lnTo>
                <a:cubicBezTo>
                  <a:pt x="4909" y="1422"/>
                  <a:pt x="5349" y="982"/>
                  <a:pt x="5891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lnTo>
                  <a:pt x="20618" y="15709"/>
                </a:lnTo>
                <a:cubicBezTo>
                  <a:pt x="20618" y="16252"/>
                  <a:pt x="20178" y="16691"/>
                  <a:pt x="19636" y="16691"/>
                </a:cubicBezTo>
                <a:lnTo>
                  <a:pt x="19145" y="16691"/>
                </a:lnTo>
                <a:cubicBezTo>
                  <a:pt x="18874" y="16691"/>
                  <a:pt x="18655" y="16911"/>
                  <a:pt x="18655" y="17182"/>
                </a:cubicBezTo>
                <a:cubicBezTo>
                  <a:pt x="18655" y="17453"/>
                  <a:pt x="18874" y="17673"/>
                  <a:pt x="19145" y="17673"/>
                </a:cubicBezTo>
                <a:lnTo>
                  <a:pt x="19636" y="17673"/>
                </a:lnTo>
                <a:cubicBezTo>
                  <a:pt x="20721" y="17673"/>
                  <a:pt x="21600" y="16794"/>
                  <a:pt x="21600" y="15709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4354" y="17673"/>
                </a:moveTo>
                <a:lnTo>
                  <a:pt x="7369" y="13149"/>
                </a:lnTo>
                <a:lnTo>
                  <a:pt x="8875" y="15407"/>
                </a:lnTo>
                <a:cubicBezTo>
                  <a:pt x="8949" y="15584"/>
                  <a:pt x="9123" y="15709"/>
                  <a:pt x="9327" y="15709"/>
                </a:cubicBezTo>
                <a:cubicBezTo>
                  <a:pt x="9463" y="15709"/>
                  <a:pt x="9586" y="15655"/>
                  <a:pt x="9674" y="15565"/>
                </a:cubicBezTo>
                <a:lnTo>
                  <a:pt x="11198" y="14042"/>
                </a:lnTo>
                <a:lnTo>
                  <a:pt x="13376" y="17673"/>
                </a:lnTo>
                <a:cubicBezTo>
                  <a:pt x="13376" y="17673"/>
                  <a:pt x="4354" y="17673"/>
                  <a:pt x="4354" y="17673"/>
                </a:cubicBezTo>
                <a:close/>
                <a:moveTo>
                  <a:pt x="14692" y="17982"/>
                </a:moveTo>
                <a:lnTo>
                  <a:pt x="14690" y="17977"/>
                </a:lnTo>
                <a:cubicBezTo>
                  <a:pt x="14685" y="17967"/>
                  <a:pt x="14677" y="17959"/>
                  <a:pt x="14673" y="17949"/>
                </a:cubicBezTo>
                <a:lnTo>
                  <a:pt x="11747" y="13073"/>
                </a:lnTo>
                <a:lnTo>
                  <a:pt x="11745" y="13073"/>
                </a:lnTo>
                <a:cubicBezTo>
                  <a:pt x="11673" y="12892"/>
                  <a:pt x="11498" y="12764"/>
                  <a:pt x="11291" y="12764"/>
                </a:cubicBezTo>
                <a:cubicBezTo>
                  <a:pt x="11155" y="12764"/>
                  <a:pt x="11033" y="12819"/>
                  <a:pt x="10944" y="12908"/>
                </a:cubicBezTo>
                <a:lnTo>
                  <a:pt x="9397" y="14454"/>
                </a:lnTo>
                <a:lnTo>
                  <a:pt x="7816" y="12084"/>
                </a:lnTo>
                <a:cubicBezTo>
                  <a:pt x="7742" y="11907"/>
                  <a:pt x="7568" y="11782"/>
                  <a:pt x="7364" y="11782"/>
                </a:cubicBezTo>
                <a:cubicBezTo>
                  <a:pt x="7193" y="11782"/>
                  <a:pt x="7051" y="11874"/>
                  <a:pt x="6963" y="12006"/>
                </a:cubicBezTo>
                <a:lnTo>
                  <a:pt x="6955" y="12000"/>
                </a:lnTo>
                <a:lnTo>
                  <a:pt x="3028" y="17891"/>
                </a:lnTo>
                <a:lnTo>
                  <a:pt x="3036" y="17897"/>
                </a:lnTo>
                <a:cubicBezTo>
                  <a:pt x="2983" y="17974"/>
                  <a:pt x="2945" y="18063"/>
                  <a:pt x="2945" y="18164"/>
                </a:cubicBezTo>
                <a:cubicBezTo>
                  <a:pt x="2945" y="18435"/>
                  <a:pt x="3165" y="18655"/>
                  <a:pt x="3436" y="18655"/>
                </a:cubicBezTo>
                <a:lnTo>
                  <a:pt x="14236" y="18655"/>
                </a:lnTo>
                <a:cubicBezTo>
                  <a:pt x="14508" y="18655"/>
                  <a:pt x="14727" y="18435"/>
                  <a:pt x="14727" y="18164"/>
                </a:cubicBezTo>
                <a:cubicBezTo>
                  <a:pt x="14727" y="18099"/>
                  <a:pt x="14713" y="18039"/>
                  <a:pt x="14691" y="17983"/>
                </a:cubicBezTo>
                <a:cubicBezTo>
                  <a:pt x="14691" y="17983"/>
                  <a:pt x="14692" y="17982"/>
                  <a:pt x="14692" y="17982"/>
                </a:cubicBezTo>
                <a:close/>
                <a:moveTo>
                  <a:pt x="4909" y="7855"/>
                </a:moveTo>
                <a:cubicBezTo>
                  <a:pt x="5451" y="7855"/>
                  <a:pt x="5891" y="8295"/>
                  <a:pt x="5891" y="8836"/>
                </a:cubicBezTo>
                <a:cubicBezTo>
                  <a:pt x="5891" y="9379"/>
                  <a:pt x="5451" y="9818"/>
                  <a:pt x="4909" y="9818"/>
                </a:cubicBezTo>
                <a:cubicBezTo>
                  <a:pt x="4367" y="9818"/>
                  <a:pt x="3927" y="9379"/>
                  <a:pt x="3927" y="8836"/>
                </a:cubicBezTo>
                <a:cubicBezTo>
                  <a:pt x="3927" y="8295"/>
                  <a:pt x="4367" y="7855"/>
                  <a:pt x="4909" y="7855"/>
                </a:cubicBezTo>
                <a:moveTo>
                  <a:pt x="4909" y="10800"/>
                </a:moveTo>
                <a:cubicBezTo>
                  <a:pt x="5994" y="10800"/>
                  <a:pt x="6873" y="9921"/>
                  <a:pt x="6873" y="8836"/>
                </a:cubicBezTo>
                <a:cubicBezTo>
                  <a:pt x="6873" y="7752"/>
                  <a:pt x="5994" y="6873"/>
                  <a:pt x="4909" y="6873"/>
                </a:cubicBezTo>
                <a:cubicBezTo>
                  <a:pt x="3825" y="6873"/>
                  <a:pt x="2945" y="7752"/>
                  <a:pt x="2945" y="8836"/>
                </a:cubicBezTo>
                <a:cubicBezTo>
                  <a:pt x="2945" y="9921"/>
                  <a:pt x="3825" y="10800"/>
                  <a:pt x="4909" y="10800"/>
                </a:cubicBezTo>
                <a:moveTo>
                  <a:pt x="16691" y="19636"/>
                </a:moveTo>
                <a:cubicBezTo>
                  <a:pt x="16691" y="20179"/>
                  <a:pt x="16251" y="20619"/>
                  <a:pt x="15709" y="20619"/>
                </a:cubicBezTo>
                <a:lnTo>
                  <a:pt x="1964" y="20619"/>
                </a:lnTo>
                <a:cubicBezTo>
                  <a:pt x="1422" y="20619"/>
                  <a:pt x="982" y="20179"/>
                  <a:pt x="982" y="19636"/>
                </a:cubicBezTo>
                <a:lnTo>
                  <a:pt x="982" y="5891"/>
                </a:lnTo>
                <a:cubicBezTo>
                  <a:pt x="982" y="5349"/>
                  <a:pt x="1422" y="4909"/>
                  <a:pt x="1964" y="4909"/>
                </a:cubicBezTo>
                <a:lnTo>
                  <a:pt x="15709" y="4909"/>
                </a:lnTo>
                <a:cubicBezTo>
                  <a:pt x="16251" y="4909"/>
                  <a:pt x="16691" y="5349"/>
                  <a:pt x="16691" y="5891"/>
                </a:cubicBezTo>
                <a:cubicBezTo>
                  <a:pt x="16691" y="5891"/>
                  <a:pt x="16691" y="19636"/>
                  <a:pt x="16691" y="19636"/>
                </a:cubicBezTo>
                <a:close/>
                <a:moveTo>
                  <a:pt x="15709" y="3927"/>
                </a:moveTo>
                <a:lnTo>
                  <a:pt x="1964" y="3927"/>
                </a:lnTo>
                <a:cubicBezTo>
                  <a:pt x="879" y="3927"/>
                  <a:pt x="0" y="4806"/>
                  <a:pt x="0" y="5891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5709" y="21600"/>
                </a:lnTo>
                <a:cubicBezTo>
                  <a:pt x="16794" y="21600"/>
                  <a:pt x="17673" y="20721"/>
                  <a:pt x="17673" y="19636"/>
                </a:cubicBezTo>
                <a:lnTo>
                  <a:pt x="17673" y="5891"/>
                </a:lnTo>
                <a:cubicBezTo>
                  <a:pt x="17673" y="4806"/>
                  <a:pt x="16794" y="3927"/>
                  <a:pt x="15709" y="3927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21" name="Shape 145"/>
          <p:cNvSpPr/>
          <p:nvPr/>
        </p:nvSpPr>
        <p:spPr>
          <a:xfrm>
            <a:off x="7268411" y="3081825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818" y="10800"/>
                </a:moveTo>
                <a:lnTo>
                  <a:pt x="11782" y="10800"/>
                </a:lnTo>
                <a:lnTo>
                  <a:pt x="11782" y="12764"/>
                </a:lnTo>
                <a:lnTo>
                  <a:pt x="9818" y="12764"/>
                </a:lnTo>
                <a:cubicBezTo>
                  <a:pt x="9818" y="12764"/>
                  <a:pt x="9818" y="10800"/>
                  <a:pt x="9818" y="10800"/>
                </a:cubicBezTo>
                <a:close/>
                <a:moveTo>
                  <a:pt x="9327" y="13745"/>
                </a:moveTo>
                <a:lnTo>
                  <a:pt x="12273" y="13745"/>
                </a:lnTo>
                <a:cubicBezTo>
                  <a:pt x="12544" y="13745"/>
                  <a:pt x="12764" y="13526"/>
                  <a:pt x="12764" y="13255"/>
                </a:cubicBezTo>
                <a:lnTo>
                  <a:pt x="12764" y="10309"/>
                </a:lnTo>
                <a:cubicBezTo>
                  <a:pt x="12764" y="10038"/>
                  <a:pt x="12544" y="9818"/>
                  <a:pt x="12273" y="9818"/>
                </a:cubicBezTo>
                <a:lnTo>
                  <a:pt x="9327" y="9818"/>
                </a:lnTo>
                <a:cubicBezTo>
                  <a:pt x="9056" y="9818"/>
                  <a:pt x="8836" y="10038"/>
                  <a:pt x="8836" y="10309"/>
                </a:cubicBezTo>
                <a:lnTo>
                  <a:pt x="8836" y="13255"/>
                </a:lnTo>
                <a:cubicBezTo>
                  <a:pt x="8836" y="13526"/>
                  <a:pt x="9056" y="13745"/>
                  <a:pt x="9327" y="13745"/>
                </a:cubicBezTo>
                <a:moveTo>
                  <a:pt x="14727" y="15709"/>
                </a:moveTo>
                <a:lnTo>
                  <a:pt x="16691" y="15709"/>
                </a:lnTo>
                <a:lnTo>
                  <a:pt x="16691" y="17673"/>
                </a:lnTo>
                <a:lnTo>
                  <a:pt x="14727" y="17673"/>
                </a:lnTo>
                <a:cubicBezTo>
                  <a:pt x="14727" y="17673"/>
                  <a:pt x="14727" y="15709"/>
                  <a:pt x="14727" y="15709"/>
                </a:cubicBezTo>
                <a:close/>
                <a:moveTo>
                  <a:pt x="14236" y="18655"/>
                </a:moveTo>
                <a:lnTo>
                  <a:pt x="17182" y="18655"/>
                </a:lnTo>
                <a:cubicBezTo>
                  <a:pt x="17453" y="18655"/>
                  <a:pt x="17673" y="18435"/>
                  <a:pt x="17673" y="18164"/>
                </a:cubicBezTo>
                <a:lnTo>
                  <a:pt x="17673" y="15218"/>
                </a:lnTo>
                <a:cubicBezTo>
                  <a:pt x="17673" y="14947"/>
                  <a:pt x="17453" y="14727"/>
                  <a:pt x="17182" y="14727"/>
                </a:cubicBezTo>
                <a:lnTo>
                  <a:pt x="14236" y="14727"/>
                </a:lnTo>
                <a:cubicBezTo>
                  <a:pt x="13965" y="14727"/>
                  <a:pt x="13745" y="14947"/>
                  <a:pt x="13745" y="15218"/>
                </a:cubicBezTo>
                <a:lnTo>
                  <a:pt x="13745" y="18164"/>
                </a:lnTo>
                <a:cubicBezTo>
                  <a:pt x="13745" y="18435"/>
                  <a:pt x="13965" y="18655"/>
                  <a:pt x="14236" y="18655"/>
                </a:cubicBezTo>
                <a:moveTo>
                  <a:pt x="9818" y="5891"/>
                </a:moveTo>
                <a:lnTo>
                  <a:pt x="11782" y="5891"/>
                </a:lnTo>
                <a:lnTo>
                  <a:pt x="11782" y="7855"/>
                </a:lnTo>
                <a:lnTo>
                  <a:pt x="9818" y="7855"/>
                </a:lnTo>
                <a:cubicBezTo>
                  <a:pt x="9818" y="7855"/>
                  <a:pt x="9818" y="5891"/>
                  <a:pt x="9818" y="5891"/>
                </a:cubicBezTo>
                <a:close/>
                <a:moveTo>
                  <a:pt x="9327" y="8836"/>
                </a:moveTo>
                <a:lnTo>
                  <a:pt x="12273" y="8836"/>
                </a:lnTo>
                <a:cubicBezTo>
                  <a:pt x="12544" y="8836"/>
                  <a:pt x="12764" y="8617"/>
                  <a:pt x="12764" y="8345"/>
                </a:cubicBezTo>
                <a:lnTo>
                  <a:pt x="12764" y="5400"/>
                </a:lnTo>
                <a:cubicBezTo>
                  <a:pt x="12764" y="5129"/>
                  <a:pt x="12544" y="4909"/>
                  <a:pt x="12273" y="4909"/>
                </a:cubicBezTo>
                <a:lnTo>
                  <a:pt x="9327" y="4909"/>
                </a:lnTo>
                <a:cubicBezTo>
                  <a:pt x="9056" y="4909"/>
                  <a:pt x="8836" y="5129"/>
                  <a:pt x="8836" y="5400"/>
                </a:cubicBezTo>
                <a:lnTo>
                  <a:pt x="8836" y="8345"/>
                </a:lnTo>
                <a:cubicBezTo>
                  <a:pt x="8836" y="8617"/>
                  <a:pt x="9056" y="8836"/>
                  <a:pt x="9327" y="8836"/>
                </a:cubicBezTo>
                <a:moveTo>
                  <a:pt x="4909" y="15709"/>
                </a:moveTo>
                <a:lnTo>
                  <a:pt x="6873" y="15709"/>
                </a:lnTo>
                <a:lnTo>
                  <a:pt x="6873" y="17673"/>
                </a:lnTo>
                <a:lnTo>
                  <a:pt x="4909" y="17673"/>
                </a:lnTo>
                <a:cubicBezTo>
                  <a:pt x="4909" y="17673"/>
                  <a:pt x="4909" y="15709"/>
                  <a:pt x="4909" y="15709"/>
                </a:cubicBezTo>
                <a:close/>
                <a:moveTo>
                  <a:pt x="4418" y="18655"/>
                </a:moveTo>
                <a:lnTo>
                  <a:pt x="7364" y="18655"/>
                </a:lnTo>
                <a:cubicBezTo>
                  <a:pt x="7635" y="18655"/>
                  <a:pt x="7855" y="18435"/>
                  <a:pt x="7855" y="18164"/>
                </a:cubicBezTo>
                <a:lnTo>
                  <a:pt x="7855" y="15218"/>
                </a:lnTo>
                <a:cubicBezTo>
                  <a:pt x="7855" y="14947"/>
                  <a:pt x="7635" y="14727"/>
                  <a:pt x="7364" y="14727"/>
                </a:cubicBezTo>
                <a:lnTo>
                  <a:pt x="4418" y="14727"/>
                </a:lnTo>
                <a:cubicBezTo>
                  <a:pt x="4147" y="14727"/>
                  <a:pt x="3927" y="14947"/>
                  <a:pt x="3927" y="15218"/>
                </a:cubicBezTo>
                <a:lnTo>
                  <a:pt x="3927" y="18164"/>
                </a:lnTo>
                <a:cubicBezTo>
                  <a:pt x="3927" y="18435"/>
                  <a:pt x="4147" y="18655"/>
                  <a:pt x="4418" y="18655"/>
                </a:cubicBezTo>
                <a:moveTo>
                  <a:pt x="14727" y="10800"/>
                </a:moveTo>
                <a:lnTo>
                  <a:pt x="16691" y="10800"/>
                </a:lnTo>
                <a:lnTo>
                  <a:pt x="16691" y="12764"/>
                </a:lnTo>
                <a:lnTo>
                  <a:pt x="14727" y="12764"/>
                </a:lnTo>
                <a:cubicBezTo>
                  <a:pt x="14727" y="12764"/>
                  <a:pt x="14727" y="10800"/>
                  <a:pt x="14727" y="10800"/>
                </a:cubicBezTo>
                <a:close/>
                <a:moveTo>
                  <a:pt x="14236" y="13745"/>
                </a:moveTo>
                <a:lnTo>
                  <a:pt x="17182" y="13745"/>
                </a:lnTo>
                <a:cubicBezTo>
                  <a:pt x="17453" y="13745"/>
                  <a:pt x="17673" y="13526"/>
                  <a:pt x="17673" y="13255"/>
                </a:cubicBezTo>
                <a:lnTo>
                  <a:pt x="17673" y="10309"/>
                </a:lnTo>
                <a:cubicBezTo>
                  <a:pt x="17673" y="10038"/>
                  <a:pt x="17453" y="9818"/>
                  <a:pt x="17182" y="9818"/>
                </a:cubicBezTo>
                <a:lnTo>
                  <a:pt x="14236" y="9818"/>
                </a:lnTo>
                <a:cubicBezTo>
                  <a:pt x="13965" y="9818"/>
                  <a:pt x="13745" y="10038"/>
                  <a:pt x="13745" y="10309"/>
                </a:cubicBezTo>
                <a:lnTo>
                  <a:pt x="13745" y="13255"/>
                </a:lnTo>
                <a:cubicBezTo>
                  <a:pt x="13745" y="13526"/>
                  <a:pt x="13965" y="13745"/>
                  <a:pt x="14236" y="13745"/>
                </a:cubicBezTo>
                <a:moveTo>
                  <a:pt x="4909" y="10800"/>
                </a:moveTo>
                <a:lnTo>
                  <a:pt x="6873" y="10800"/>
                </a:lnTo>
                <a:lnTo>
                  <a:pt x="6873" y="12764"/>
                </a:lnTo>
                <a:lnTo>
                  <a:pt x="4909" y="12764"/>
                </a:lnTo>
                <a:cubicBezTo>
                  <a:pt x="4909" y="12764"/>
                  <a:pt x="4909" y="10800"/>
                  <a:pt x="4909" y="10800"/>
                </a:cubicBezTo>
                <a:close/>
                <a:moveTo>
                  <a:pt x="4418" y="13745"/>
                </a:moveTo>
                <a:lnTo>
                  <a:pt x="7364" y="13745"/>
                </a:lnTo>
                <a:cubicBezTo>
                  <a:pt x="7635" y="13745"/>
                  <a:pt x="7855" y="13526"/>
                  <a:pt x="7855" y="13255"/>
                </a:cubicBezTo>
                <a:lnTo>
                  <a:pt x="7855" y="10309"/>
                </a:lnTo>
                <a:cubicBezTo>
                  <a:pt x="7855" y="10038"/>
                  <a:pt x="7635" y="9818"/>
                  <a:pt x="7364" y="9818"/>
                </a:cubicBezTo>
                <a:lnTo>
                  <a:pt x="4418" y="9818"/>
                </a:lnTo>
                <a:cubicBezTo>
                  <a:pt x="4147" y="9818"/>
                  <a:pt x="3927" y="10038"/>
                  <a:pt x="3927" y="10309"/>
                </a:cubicBezTo>
                <a:lnTo>
                  <a:pt x="3927" y="13255"/>
                </a:lnTo>
                <a:cubicBezTo>
                  <a:pt x="3927" y="13526"/>
                  <a:pt x="4147" y="13745"/>
                  <a:pt x="4418" y="13745"/>
                </a:cubicBezTo>
                <a:moveTo>
                  <a:pt x="4909" y="5891"/>
                </a:moveTo>
                <a:lnTo>
                  <a:pt x="6873" y="5891"/>
                </a:lnTo>
                <a:lnTo>
                  <a:pt x="6873" y="7855"/>
                </a:lnTo>
                <a:lnTo>
                  <a:pt x="4909" y="7855"/>
                </a:lnTo>
                <a:cubicBezTo>
                  <a:pt x="4909" y="7855"/>
                  <a:pt x="4909" y="5891"/>
                  <a:pt x="4909" y="5891"/>
                </a:cubicBezTo>
                <a:close/>
                <a:moveTo>
                  <a:pt x="4418" y="8836"/>
                </a:moveTo>
                <a:lnTo>
                  <a:pt x="7364" y="8836"/>
                </a:lnTo>
                <a:cubicBezTo>
                  <a:pt x="7635" y="8836"/>
                  <a:pt x="7855" y="8617"/>
                  <a:pt x="7855" y="8345"/>
                </a:cubicBezTo>
                <a:lnTo>
                  <a:pt x="7855" y="5400"/>
                </a:lnTo>
                <a:cubicBezTo>
                  <a:pt x="7855" y="5129"/>
                  <a:pt x="7635" y="4909"/>
                  <a:pt x="7364" y="4909"/>
                </a:cubicBezTo>
                <a:lnTo>
                  <a:pt x="4418" y="4909"/>
                </a:lnTo>
                <a:cubicBezTo>
                  <a:pt x="4147" y="4909"/>
                  <a:pt x="3927" y="5129"/>
                  <a:pt x="3927" y="5400"/>
                </a:cubicBezTo>
                <a:lnTo>
                  <a:pt x="3927" y="8345"/>
                </a:lnTo>
                <a:cubicBezTo>
                  <a:pt x="3927" y="8617"/>
                  <a:pt x="4147" y="8836"/>
                  <a:pt x="4418" y="8836"/>
                </a:cubicBezTo>
                <a:moveTo>
                  <a:pt x="14727" y="5891"/>
                </a:moveTo>
                <a:lnTo>
                  <a:pt x="16691" y="5891"/>
                </a:lnTo>
                <a:lnTo>
                  <a:pt x="16691" y="7855"/>
                </a:lnTo>
                <a:lnTo>
                  <a:pt x="14727" y="7855"/>
                </a:lnTo>
                <a:cubicBezTo>
                  <a:pt x="14727" y="7855"/>
                  <a:pt x="14727" y="5891"/>
                  <a:pt x="14727" y="5891"/>
                </a:cubicBezTo>
                <a:close/>
                <a:moveTo>
                  <a:pt x="14236" y="8836"/>
                </a:moveTo>
                <a:lnTo>
                  <a:pt x="17182" y="8836"/>
                </a:lnTo>
                <a:cubicBezTo>
                  <a:pt x="17453" y="8836"/>
                  <a:pt x="17673" y="8617"/>
                  <a:pt x="17673" y="8345"/>
                </a:cubicBezTo>
                <a:lnTo>
                  <a:pt x="17673" y="5400"/>
                </a:lnTo>
                <a:cubicBezTo>
                  <a:pt x="17673" y="5129"/>
                  <a:pt x="17453" y="4909"/>
                  <a:pt x="17182" y="4909"/>
                </a:cubicBezTo>
                <a:lnTo>
                  <a:pt x="14236" y="4909"/>
                </a:lnTo>
                <a:cubicBezTo>
                  <a:pt x="13965" y="4909"/>
                  <a:pt x="13745" y="5129"/>
                  <a:pt x="13745" y="5400"/>
                </a:cubicBezTo>
                <a:lnTo>
                  <a:pt x="13745" y="8345"/>
                </a:lnTo>
                <a:cubicBezTo>
                  <a:pt x="13745" y="8617"/>
                  <a:pt x="13965" y="8836"/>
                  <a:pt x="14236" y="8836"/>
                </a:cubicBezTo>
                <a:moveTo>
                  <a:pt x="19636" y="1964"/>
                </a:moveTo>
                <a:lnTo>
                  <a:pt x="1964" y="1964"/>
                </a:lnTo>
                <a:lnTo>
                  <a:pt x="1964" y="982"/>
                </a:lnTo>
                <a:lnTo>
                  <a:pt x="19636" y="982"/>
                </a:lnTo>
                <a:cubicBezTo>
                  <a:pt x="19636" y="982"/>
                  <a:pt x="19636" y="1964"/>
                  <a:pt x="19636" y="1964"/>
                </a:cubicBezTo>
                <a:close/>
                <a:moveTo>
                  <a:pt x="19636" y="20618"/>
                </a:moveTo>
                <a:lnTo>
                  <a:pt x="12764" y="20618"/>
                </a:lnTo>
                <a:lnTo>
                  <a:pt x="12764" y="15218"/>
                </a:lnTo>
                <a:cubicBezTo>
                  <a:pt x="12764" y="14947"/>
                  <a:pt x="12544" y="14727"/>
                  <a:pt x="12273" y="14727"/>
                </a:cubicBezTo>
                <a:lnTo>
                  <a:pt x="9327" y="14727"/>
                </a:lnTo>
                <a:cubicBezTo>
                  <a:pt x="9056" y="14727"/>
                  <a:pt x="8836" y="14947"/>
                  <a:pt x="8836" y="15218"/>
                </a:cubicBezTo>
                <a:lnTo>
                  <a:pt x="8836" y="20618"/>
                </a:lnTo>
                <a:lnTo>
                  <a:pt x="1964" y="20618"/>
                </a:lnTo>
                <a:lnTo>
                  <a:pt x="1964" y="2945"/>
                </a:lnTo>
                <a:lnTo>
                  <a:pt x="19636" y="2945"/>
                </a:lnTo>
                <a:cubicBezTo>
                  <a:pt x="19636" y="2945"/>
                  <a:pt x="19636" y="20618"/>
                  <a:pt x="19636" y="20618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5709"/>
                </a:lnTo>
                <a:lnTo>
                  <a:pt x="11782" y="15709"/>
                </a:lnTo>
                <a:cubicBezTo>
                  <a:pt x="11782" y="15709"/>
                  <a:pt x="11782" y="20618"/>
                  <a:pt x="11782" y="20618"/>
                </a:cubicBezTo>
                <a:close/>
                <a:moveTo>
                  <a:pt x="21109" y="1964"/>
                </a:moveTo>
                <a:lnTo>
                  <a:pt x="20618" y="1964"/>
                </a:lnTo>
                <a:lnTo>
                  <a:pt x="20618" y="491"/>
                </a:lnTo>
                <a:cubicBezTo>
                  <a:pt x="20618" y="220"/>
                  <a:pt x="20399" y="0"/>
                  <a:pt x="20127" y="0"/>
                </a:cubicBezTo>
                <a:lnTo>
                  <a:pt x="1473" y="0"/>
                </a:lnTo>
                <a:cubicBezTo>
                  <a:pt x="1201" y="0"/>
                  <a:pt x="982" y="220"/>
                  <a:pt x="982" y="491"/>
                </a:cubicBezTo>
                <a:lnTo>
                  <a:pt x="982" y="1964"/>
                </a:lnTo>
                <a:lnTo>
                  <a:pt x="491" y="1964"/>
                </a:lnTo>
                <a:cubicBezTo>
                  <a:pt x="220" y="1964"/>
                  <a:pt x="0" y="2184"/>
                  <a:pt x="0" y="2455"/>
                </a:cubicBezTo>
                <a:cubicBezTo>
                  <a:pt x="0" y="2726"/>
                  <a:pt x="220" y="2945"/>
                  <a:pt x="491" y="2945"/>
                </a:cubicBezTo>
                <a:lnTo>
                  <a:pt x="982" y="2945"/>
                </a:lnTo>
                <a:lnTo>
                  <a:pt x="982" y="21109"/>
                </a:lnTo>
                <a:cubicBezTo>
                  <a:pt x="982" y="21381"/>
                  <a:pt x="1201" y="21600"/>
                  <a:pt x="1473" y="21600"/>
                </a:cubicBezTo>
                <a:lnTo>
                  <a:pt x="20127" y="21600"/>
                </a:lnTo>
                <a:cubicBezTo>
                  <a:pt x="20399" y="21600"/>
                  <a:pt x="20618" y="21381"/>
                  <a:pt x="20618" y="21109"/>
                </a:cubicBezTo>
                <a:lnTo>
                  <a:pt x="20618" y="2945"/>
                </a:lnTo>
                <a:lnTo>
                  <a:pt x="21109" y="2945"/>
                </a:lnTo>
                <a:cubicBezTo>
                  <a:pt x="21380" y="2945"/>
                  <a:pt x="21600" y="2726"/>
                  <a:pt x="21600" y="2455"/>
                </a:cubicBezTo>
                <a:cubicBezTo>
                  <a:pt x="21600" y="2184"/>
                  <a:pt x="21380" y="1964"/>
                  <a:pt x="21109" y="1964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22" name="Shape 146"/>
          <p:cNvSpPr/>
          <p:nvPr/>
        </p:nvSpPr>
        <p:spPr>
          <a:xfrm>
            <a:off x="869279" y="3640473"/>
            <a:ext cx="372438" cy="2285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855" y="8400"/>
                </a:moveTo>
                <a:lnTo>
                  <a:pt x="13745" y="8400"/>
                </a:lnTo>
                <a:lnTo>
                  <a:pt x="13745" y="9600"/>
                </a:lnTo>
                <a:lnTo>
                  <a:pt x="7855" y="9600"/>
                </a:lnTo>
                <a:cubicBezTo>
                  <a:pt x="7855" y="9600"/>
                  <a:pt x="7855" y="8400"/>
                  <a:pt x="7855" y="8400"/>
                </a:cubicBezTo>
                <a:close/>
                <a:moveTo>
                  <a:pt x="7855" y="10800"/>
                </a:moveTo>
                <a:lnTo>
                  <a:pt x="13745" y="10800"/>
                </a:lnTo>
                <a:cubicBezTo>
                  <a:pt x="14287" y="10800"/>
                  <a:pt x="14727" y="10262"/>
                  <a:pt x="14727" y="9600"/>
                </a:cubicBezTo>
                <a:lnTo>
                  <a:pt x="14727" y="8400"/>
                </a:lnTo>
                <a:cubicBezTo>
                  <a:pt x="14727" y="7737"/>
                  <a:pt x="14287" y="7200"/>
                  <a:pt x="13745" y="7200"/>
                </a:cubicBezTo>
                <a:lnTo>
                  <a:pt x="7855" y="7200"/>
                </a:lnTo>
                <a:cubicBezTo>
                  <a:pt x="7313" y="7200"/>
                  <a:pt x="6873" y="7737"/>
                  <a:pt x="6873" y="8400"/>
                </a:cubicBezTo>
                <a:lnTo>
                  <a:pt x="6873" y="9600"/>
                </a:lnTo>
                <a:cubicBezTo>
                  <a:pt x="6873" y="10262"/>
                  <a:pt x="7313" y="10800"/>
                  <a:pt x="7855" y="10800"/>
                </a:cubicBezTo>
                <a:moveTo>
                  <a:pt x="20618" y="3600"/>
                </a:moveTo>
                <a:lnTo>
                  <a:pt x="982" y="3600"/>
                </a:lnTo>
                <a:lnTo>
                  <a:pt x="982" y="1200"/>
                </a:lnTo>
                <a:lnTo>
                  <a:pt x="20618" y="1200"/>
                </a:lnTo>
                <a:cubicBezTo>
                  <a:pt x="20618" y="1200"/>
                  <a:pt x="20618" y="3600"/>
                  <a:pt x="20618" y="3600"/>
                </a:cubicBezTo>
                <a:close/>
                <a:moveTo>
                  <a:pt x="18655" y="20399"/>
                </a:moveTo>
                <a:lnTo>
                  <a:pt x="2945" y="20399"/>
                </a:lnTo>
                <a:lnTo>
                  <a:pt x="2945" y="4800"/>
                </a:lnTo>
                <a:lnTo>
                  <a:pt x="18655" y="4800"/>
                </a:lnTo>
                <a:cubicBezTo>
                  <a:pt x="18655" y="4800"/>
                  <a:pt x="18655" y="20399"/>
                  <a:pt x="18655" y="20399"/>
                </a:cubicBezTo>
                <a:close/>
                <a:moveTo>
                  <a:pt x="20618" y="0"/>
                </a:moveTo>
                <a:lnTo>
                  <a:pt x="982" y="0"/>
                </a:lnTo>
                <a:cubicBezTo>
                  <a:pt x="440" y="0"/>
                  <a:pt x="0" y="538"/>
                  <a:pt x="0" y="1200"/>
                </a:cubicBezTo>
                <a:lnTo>
                  <a:pt x="0" y="3600"/>
                </a:lnTo>
                <a:cubicBezTo>
                  <a:pt x="0" y="4263"/>
                  <a:pt x="440" y="4800"/>
                  <a:pt x="982" y="4800"/>
                </a:cubicBezTo>
                <a:lnTo>
                  <a:pt x="1964" y="4800"/>
                </a:lnTo>
                <a:lnTo>
                  <a:pt x="1964" y="20399"/>
                </a:lnTo>
                <a:cubicBezTo>
                  <a:pt x="1964" y="21062"/>
                  <a:pt x="2403" y="21600"/>
                  <a:pt x="2945" y="21600"/>
                </a:cubicBezTo>
                <a:lnTo>
                  <a:pt x="18655" y="21600"/>
                </a:lnTo>
                <a:cubicBezTo>
                  <a:pt x="19197" y="21600"/>
                  <a:pt x="19636" y="21062"/>
                  <a:pt x="19636" y="20399"/>
                </a:cubicBezTo>
                <a:lnTo>
                  <a:pt x="19636" y="4800"/>
                </a:lnTo>
                <a:lnTo>
                  <a:pt x="20618" y="4800"/>
                </a:lnTo>
                <a:cubicBezTo>
                  <a:pt x="21160" y="4800"/>
                  <a:pt x="21600" y="4263"/>
                  <a:pt x="21600" y="3600"/>
                </a:cubicBezTo>
                <a:lnTo>
                  <a:pt x="21600" y="1200"/>
                </a:lnTo>
                <a:cubicBezTo>
                  <a:pt x="21600" y="538"/>
                  <a:pt x="21160" y="0"/>
                  <a:pt x="20618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23" name="Shape 147"/>
          <p:cNvSpPr/>
          <p:nvPr/>
        </p:nvSpPr>
        <p:spPr>
          <a:xfrm>
            <a:off x="1580295" y="3640470"/>
            <a:ext cx="372438" cy="2285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6382" y="12000"/>
                </a:moveTo>
                <a:cubicBezTo>
                  <a:pt x="6653" y="12000"/>
                  <a:pt x="6873" y="12268"/>
                  <a:pt x="6873" y="12599"/>
                </a:cubicBezTo>
                <a:cubicBezTo>
                  <a:pt x="6873" y="12931"/>
                  <a:pt x="6653" y="13199"/>
                  <a:pt x="6382" y="13199"/>
                </a:cubicBezTo>
                <a:cubicBezTo>
                  <a:pt x="6111" y="13199"/>
                  <a:pt x="5891" y="12931"/>
                  <a:pt x="5891" y="12599"/>
                </a:cubicBezTo>
                <a:cubicBezTo>
                  <a:pt x="5891" y="12268"/>
                  <a:pt x="6111" y="12000"/>
                  <a:pt x="6382" y="12000"/>
                </a:cubicBezTo>
                <a:moveTo>
                  <a:pt x="6382" y="14399"/>
                </a:moveTo>
                <a:cubicBezTo>
                  <a:pt x="7195" y="14399"/>
                  <a:pt x="7855" y="13594"/>
                  <a:pt x="7855" y="12599"/>
                </a:cubicBezTo>
                <a:cubicBezTo>
                  <a:pt x="7855" y="11606"/>
                  <a:pt x="7195" y="10800"/>
                  <a:pt x="6382" y="10800"/>
                </a:cubicBezTo>
                <a:cubicBezTo>
                  <a:pt x="5568" y="10800"/>
                  <a:pt x="4909" y="11606"/>
                  <a:pt x="4909" y="12599"/>
                </a:cubicBezTo>
                <a:cubicBezTo>
                  <a:pt x="4909" y="13594"/>
                  <a:pt x="5568" y="14399"/>
                  <a:pt x="6382" y="14399"/>
                </a:cubicBezTo>
                <a:moveTo>
                  <a:pt x="20618" y="3600"/>
                </a:moveTo>
                <a:lnTo>
                  <a:pt x="982" y="3600"/>
                </a:lnTo>
                <a:lnTo>
                  <a:pt x="982" y="1200"/>
                </a:lnTo>
                <a:lnTo>
                  <a:pt x="20618" y="1200"/>
                </a:lnTo>
                <a:cubicBezTo>
                  <a:pt x="20618" y="1200"/>
                  <a:pt x="20618" y="3600"/>
                  <a:pt x="20618" y="3600"/>
                </a:cubicBezTo>
                <a:close/>
                <a:moveTo>
                  <a:pt x="18655" y="20399"/>
                </a:moveTo>
                <a:lnTo>
                  <a:pt x="2945" y="20399"/>
                </a:lnTo>
                <a:lnTo>
                  <a:pt x="2945" y="4800"/>
                </a:lnTo>
                <a:lnTo>
                  <a:pt x="18655" y="4800"/>
                </a:lnTo>
                <a:cubicBezTo>
                  <a:pt x="18655" y="4800"/>
                  <a:pt x="18655" y="20399"/>
                  <a:pt x="18655" y="20399"/>
                </a:cubicBezTo>
                <a:close/>
                <a:moveTo>
                  <a:pt x="20618" y="0"/>
                </a:moveTo>
                <a:lnTo>
                  <a:pt x="982" y="0"/>
                </a:lnTo>
                <a:cubicBezTo>
                  <a:pt x="440" y="0"/>
                  <a:pt x="0" y="538"/>
                  <a:pt x="0" y="1200"/>
                </a:cubicBezTo>
                <a:lnTo>
                  <a:pt x="0" y="3600"/>
                </a:lnTo>
                <a:cubicBezTo>
                  <a:pt x="0" y="4263"/>
                  <a:pt x="440" y="4800"/>
                  <a:pt x="982" y="4800"/>
                </a:cubicBezTo>
                <a:lnTo>
                  <a:pt x="1964" y="4800"/>
                </a:lnTo>
                <a:lnTo>
                  <a:pt x="1964" y="20399"/>
                </a:lnTo>
                <a:cubicBezTo>
                  <a:pt x="1964" y="21062"/>
                  <a:pt x="2403" y="21600"/>
                  <a:pt x="2945" y="21600"/>
                </a:cubicBezTo>
                <a:lnTo>
                  <a:pt x="18655" y="21600"/>
                </a:lnTo>
                <a:cubicBezTo>
                  <a:pt x="19197" y="21600"/>
                  <a:pt x="19636" y="21062"/>
                  <a:pt x="19636" y="20399"/>
                </a:cubicBezTo>
                <a:lnTo>
                  <a:pt x="19636" y="4800"/>
                </a:lnTo>
                <a:lnTo>
                  <a:pt x="20618" y="4800"/>
                </a:lnTo>
                <a:cubicBezTo>
                  <a:pt x="21160" y="4800"/>
                  <a:pt x="21600" y="4263"/>
                  <a:pt x="21600" y="3600"/>
                </a:cubicBezTo>
                <a:lnTo>
                  <a:pt x="21600" y="1200"/>
                </a:lnTo>
                <a:cubicBezTo>
                  <a:pt x="21600" y="538"/>
                  <a:pt x="21160" y="0"/>
                  <a:pt x="20618" y="0"/>
                </a:cubicBezTo>
                <a:moveTo>
                  <a:pt x="10800" y="12000"/>
                </a:moveTo>
                <a:cubicBezTo>
                  <a:pt x="11071" y="12000"/>
                  <a:pt x="11291" y="12268"/>
                  <a:pt x="11291" y="12599"/>
                </a:cubicBezTo>
                <a:cubicBezTo>
                  <a:pt x="11291" y="12931"/>
                  <a:pt x="11071" y="13199"/>
                  <a:pt x="10800" y="13199"/>
                </a:cubicBezTo>
                <a:cubicBezTo>
                  <a:pt x="10529" y="13199"/>
                  <a:pt x="10309" y="12931"/>
                  <a:pt x="10309" y="12599"/>
                </a:cubicBezTo>
                <a:cubicBezTo>
                  <a:pt x="10309" y="12268"/>
                  <a:pt x="10529" y="12000"/>
                  <a:pt x="10800" y="12000"/>
                </a:cubicBezTo>
                <a:moveTo>
                  <a:pt x="10800" y="14399"/>
                </a:moveTo>
                <a:cubicBezTo>
                  <a:pt x="11614" y="14399"/>
                  <a:pt x="12273" y="13594"/>
                  <a:pt x="12273" y="12599"/>
                </a:cubicBezTo>
                <a:cubicBezTo>
                  <a:pt x="12273" y="11606"/>
                  <a:pt x="11614" y="10800"/>
                  <a:pt x="10800" y="10800"/>
                </a:cubicBezTo>
                <a:cubicBezTo>
                  <a:pt x="9986" y="10800"/>
                  <a:pt x="9327" y="11606"/>
                  <a:pt x="9327" y="12599"/>
                </a:cubicBezTo>
                <a:cubicBezTo>
                  <a:pt x="9327" y="13594"/>
                  <a:pt x="9986" y="14399"/>
                  <a:pt x="10800" y="14399"/>
                </a:cubicBezTo>
                <a:moveTo>
                  <a:pt x="15218" y="12000"/>
                </a:moveTo>
                <a:cubicBezTo>
                  <a:pt x="15489" y="12000"/>
                  <a:pt x="15709" y="12268"/>
                  <a:pt x="15709" y="12599"/>
                </a:cubicBezTo>
                <a:cubicBezTo>
                  <a:pt x="15709" y="12931"/>
                  <a:pt x="15489" y="13199"/>
                  <a:pt x="15218" y="13199"/>
                </a:cubicBezTo>
                <a:cubicBezTo>
                  <a:pt x="14947" y="13199"/>
                  <a:pt x="14727" y="12931"/>
                  <a:pt x="14727" y="12599"/>
                </a:cubicBezTo>
                <a:cubicBezTo>
                  <a:pt x="14727" y="12268"/>
                  <a:pt x="14947" y="12000"/>
                  <a:pt x="15218" y="12000"/>
                </a:cubicBezTo>
                <a:moveTo>
                  <a:pt x="15218" y="14399"/>
                </a:moveTo>
                <a:cubicBezTo>
                  <a:pt x="16032" y="14399"/>
                  <a:pt x="16691" y="13594"/>
                  <a:pt x="16691" y="12599"/>
                </a:cubicBezTo>
                <a:cubicBezTo>
                  <a:pt x="16691" y="11606"/>
                  <a:pt x="16032" y="10800"/>
                  <a:pt x="15218" y="10800"/>
                </a:cubicBezTo>
                <a:cubicBezTo>
                  <a:pt x="14405" y="10800"/>
                  <a:pt x="13745" y="11606"/>
                  <a:pt x="13745" y="12599"/>
                </a:cubicBezTo>
                <a:cubicBezTo>
                  <a:pt x="13745" y="13594"/>
                  <a:pt x="14405" y="14399"/>
                  <a:pt x="15218" y="14399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24" name="Shape 148"/>
          <p:cNvSpPr/>
          <p:nvPr/>
        </p:nvSpPr>
        <p:spPr>
          <a:xfrm>
            <a:off x="2291309" y="3615078"/>
            <a:ext cx="372438" cy="2793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4909"/>
                </a:moveTo>
                <a:lnTo>
                  <a:pt x="12764" y="4909"/>
                </a:lnTo>
                <a:cubicBezTo>
                  <a:pt x="12493" y="4909"/>
                  <a:pt x="12273" y="5129"/>
                  <a:pt x="12273" y="5400"/>
                </a:cubicBezTo>
                <a:cubicBezTo>
                  <a:pt x="12273" y="5671"/>
                  <a:pt x="12493" y="5891"/>
                  <a:pt x="12764" y="5891"/>
                </a:cubicBezTo>
                <a:lnTo>
                  <a:pt x="20618" y="5891"/>
                </a:lnTo>
                <a:lnTo>
                  <a:pt x="20618" y="7854"/>
                </a:lnTo>
                <a:lnTo>
                  <a:pt x="12764" y="7854"/>
                </a:lnTo>
                <a:cubicBezTo>
                  <a:pt x="12493" y="7854"/>
                  <a:pt x="12273" y="8074"/>
                  <a:pt x="12273" y="8345"/>
                </a:cubicBezTo>
                <a:cubicBezTo>
                  <a:pt x="12273" y="8617"/>
                  <a:pt x="12493" y="8836"/>
                  <a:pt x="12764" y="8836"/>
                </a:cubicBezTo>
                <a:lnTo>
                  <a:pt x="18655" y="8836"/>
                </a:lnTo>
                <a:lnTo>
                  <a:pt x="18655" y="20617"/>
                </a:lnTo>
                <a:lnTo>
                  <a:pt x="2945" y="20617"/>
                </a:lnTo>
                <a:lnTo>
                  <a:pt x="2945" y="8836"/>
                </a:lnTo>
                <a:lnTo>
                  <a:pt x="8836" y="8836"/>
                </a:lnTo>
                <a:cubicBezTo>
                  <a:pt x="9107" y="8836"/>
                  <a:pt x="9327" y="8617"/>
                  <a:pt x="9327" y="8345"/>
                </a:cubicBezTo>
                <a:cubicBezTo>
                  <a:pt x="9327" y="8074"/>
                  <a:pt x="9107" y="7854"/>
                  <a:pt x="8836" y="7854"/>
                </a:cubicBezTo>
                <a:lnTo>
                  <a:pt x="982" y="7854"/>
                </a:lnTo>
                <a:lnTo>
                  <a:pt x="982" y="5891"/>
                </a:lnTo>
                <a:lnTo>
                  <a:pt x="8836" y="5891"/>
                </a:lnTo>
                <a:cubicBezTo>
                  <a:pt x="9107" y="5891"/>
                  <a:pt x="9327" y="5671"/>
                  <a:pt x="9327" y="5400"/>
                </a:cubicBezTo>
                <a:cubicBezTo>
                  <a:pt x="9327" y="5129"/>
                  <a:pt x="9107" y="4909"/>
                  <a:pt x="8836" y="4909"/>
                </a:cubicBez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7854"/>
                </a:lnTo>
                <a:cubicBezTo>
                  <a:pt x="0" y="8396"/>
                  <a:pt x="440" y="8836"/>
                  <a:pt x="982" y="8836"/>
                </a:cubicBezTo>
                <a:lnTo>
                  <a:pt x="1964" y="8836"/>
                </a:lnTo>
                <a:lnTo>
                  <a:pt x="1964" y="20617"/>
                </a:lnTo>
                <a:cubicBezTo>
                  <a:pt x="1964" y="21159"/>
                  <a:pt x="2403" y="21600"/>
                  <a:pt x="2945" y="21600"/>
                </a:cubicBezTo>
                <a:lnTo>
                  <a:pt x="18655" y="21600"/>
                </a:lnTo>
                <a:cubicBezTo>
                  <a:pt x="19197" y="21600"/>
                  <a:pt x="19636" y="21159"/>
                  <a:pt x="19636" y="20617"/>
                </a:cubicBezTo>
                <a:lnTo>
                  <a:pt x="19636" y="8836"/>
                </a:lnTo>
                <a:lnTo>
                  <a:pt x="20618" y="8836"/>
                </a:lnTo>
                <a:cubicBezTo>
                  <a:pt x="21160" y="8836"/>
                  <a:pt x="21600" y="8396"/>
                  <a:pt x="21600" y="7854"/>
                </a:cubicBezTo>
                <a:lnTo>
                  <a:pt x="21600" y="5891"/>
                </a:lnTo>
                <a:cubicBezTo>
                  <a:pt x="21600" y="5349"/>
                  <a:pt x="21160" y="4909"/>
                  <a:pt x="20618" y="4909"/>
                </a:cubicBezTo>
                <a:moveTo>
                  <a:pt x="7855" y="11782"/>
                </a:moveTo>
                <a:cubicBezTo>
                  <a:pt x="7584" y="11782"/>
                  <a:pt x="7364" y="12001"/>
                  <a:pt x="7364" y="12272"/>
                </a:cubicBezTo>
                <a:cubicBezTo>
                  <a:pt x="7364" y="12408"/>
                  <a:pt x="7419" y="12531"/>
                  <a:pt x="7507" y="12619"/>
                </a:cubicBezTo>
                <a:lnTo>
                  <a:pt x="10453" y="15565"/>
                </a:lnTo>
                <a:cubicBezTo>
                  <a:pt x="10542" y="15654"/>
                  <a:pt x="10665" y="15709"/>
                  <a:pt x="10800" y="15709"/>
                </a:cubicBezTo>
                <a:cubicBezTo>
                  <a:pt x="10935" y="15709"/>
                  <a:pt x="11058" y="15654"/>
                  <a:pt x="11147" y="15565"/>
                </a:cubicBezTo>
                <a:lnTo>
                  <a:pt x="14093" y="12619"/>
                </a:lnTo>
                <a:cubicBezTo>
                  <a:pt x="14181" y="12531"/>
                  <a:pt x="14236" y="12408"/>
                  <a:pt x="14236" y="12272"/>
                </a:cubicBezTo>
                <a:cubicBezTo>
                  <a:pt x="14236" y="12001"/>
                  <a:pt x="14016" y="11782"/>
                  <a:pt x="13745" y="11782"/>
                </a:cubicBezTo>
                <a:cubicBezTo>
                  <a:pt x="13610" y="11782"/>
                  <a:pt x="13487" y="11837"/>
                  <a:pt x="13398" y="11925"/>
                </a:cubicBezTo>
                <a:lnTo>
                  <a:pt x="11291" y="14033"/>
                </a:lnTo>
                <a:lnTo>
                  <a:pt x="11291" y="491"/>
                </a:lnTo>
                <a:cubicBezTo>
                  <a:pt x="11291" y="220"/>
                  <a:pt x="11071" y="0"/>
                  <a:pt x="10800" y="0"/>
                </a:cubicBezTo>
                <a:cubicBezTo>
                  <a:pt x="10529" y="0"/>
                  <a:pt x="10309" y="220"/>
                  <a:pt x="10309" y="491"/>
                </a:cubicBezTo>
                <a:lnTo>
                  <a:pt x="10309" y="14033"/>
                </a:lnTo>
                <a:lnTo>
                  <a:pt x="8202" y="11925"/>
                </a:lnTo>
                <a:cubicBezTo>
                  <a:pt x="8113" y="11837"/>
                  <a:pt x="7990" y="11782"/>
                  <a:pt x="7855" y="11782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25" name="Shape 149"/>
          <p:cNvSpPr/>
          <p:nvPr/>
        </p:nvSpPr>
        <p:spPr>
          <a:xfrm>
            <a:off x="3002321" y="3615078"/>
            <a:ext cx="372438" cy="2793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4909"/>
                </a:moveTo>
                <a:lnTo>
                  <a:pt x="12764" y="4909"/>
                </a:lnTo>
                <a:cubicBezTo>
                  <a:pt x="12493" y="4909"/>
                  <a:pt x="12273" y="5129"/>
                  <a:pt x="12273" y="5400"/>
                </a:cubicBezTo>
                <a:cubicBezTo>
                  <a:pt x="12273" y="5671"/>
                  <a:pt x="12493" y="5891"/>
                  <a:pt x="12764" y="5891"/>
                </a:cubicBezTo>
                <a:lnTo>
                  <a:pt x="20618" y="5891"/>
                </a:lnTo>
                <a:lnTo>
                  <a:pt x="20618" y="7854"/>
                </a:lnTo>
                <a:lnTo>
                  <a:pt x="12764" y="7854"/>
                </a:lnTo>
                <a:cubicBezTo>
                  <a:pt x="12493" y="7854"/>
                  <a:pt x="12273" y="8074"/>
                  <a:pt x="12273" y="8345"/>
                </a:cubicBezTo>
                <a:cubicBezTo>
                  <a:pt x="12273" y="8617"/>
                  <a:pt x="12493" y="8836"/>
                  <a:pt x="12764" y="8836"/>
                </a:cubicBezTo>
                <a:lnTo>
                  <a:pt x="18655" y="8836"/>
                </a:lnTo>
                <a:lnTo>
                  <a:pt x="18655" y="20617"/>
                </a:lnTo>
                <a:lnTo>
                  <a:pt x="2945" y="20617"/>
                </a:lnTo>
                <a:lnTo>
                  <a:pt x="2945" y="8836"/>
                </a:lnTo>
                <a:lnTo>
                  <a:pt x="8836" y="8836"/>
                </a:lnTo>
                <a:cubicBezTo>
                  <a:pt x="9107" y="8836"/>
                  <a:pt x="9327" y="8617"/>
                  <a:pt x="9327" y="8345"/>
                </a:cubicBezTo>
                <a:cubicBezTo>
                  <a:pt x="9327" y="8074"/>
                  <a:pt x="9107" y="7854"/>
                  <a:pt x="8836" y="7854"/>
                </a:cubicBezTo>
                <a:lnTo>
                  <a:pt x="982" y="7854"/>
                </a:lnTo>
                <a:lnTo>
                  <a:pt x="982" y="5891"/>
                </a:lnTo>
                <a:lnTo>
                  <a:pt x="8836" y="5891"/>
                </a:lnTo>
                <a:cubicBezTo>
                  <a:pt x="9107" y="5891"/>
                  <a:pt x="9327" y="5671"/>
                  <a:pt x="9327" y="5400"/>
                </a:cubicBezTo>
                <a:cubicBezTo>
                  <a:pt x="9327" y="5129"/>
                  <a:pt x="9107" y="4909"/>
                  <a:pt x="8836" y="4909"/>
                </a:cubicBez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7854"/>
                </a:lnTo>
                <a:cubicBezTo>
                  <a:pt x="0" y="8396"/>
                  <a:pt x="440" y="8836"/>
                  <a:pt x="982" y="8836"/>
                </a:cubicBezTo>
                <a:lnTo>
                  <a:pt x="1964" y="8836"/>
                </a:lnTo>
                <a:lnTo>
                  <a:pt x="1964" y="20617"/>
                </a:lnTo>
                <a:cubicBezTo>
                  <a:pt x="1964" y="21159"/>
                  <a:pt x="2403" y="21600"/>
                  <a:pt x="2945" y="21600"/>
                </a:cubicBezTo>
                <a:lnTo>
                  <a:pt x="18655" y="21600"/>
                </a:lnTo>
                <a:cubicBezTo>
                  <a:pt x="19197" y="21600"/>
                  <a:pt x="19636" y="21159"/>
                  <a:pt x="19636" y="20617"/>
                </a:cubicBezTo>
                <a:lnTo>
                  <a:pt x="19636" y="8836"/>
                </a:lnTo>
                <a:lnTo>
                  <a:pt x="20618" y="8836"/>
                </a:lnTo>
                <a:cubicBezTo>
                  <a:pt x="21160" y="8836"/>
                  <a:pt x="21600" y="8396"/>
                  <a:pt x="21600" y="7854"/>
                </a:cubicBezTo>
                <a:lnTo>
                  <a:pt x="21600" y="5891"/>
                </a:lnTo>
                <a:cubicBezTo>
                  <a:pt x="21600" y="5349"/>
                  <a:pt x="21160" y="4909"/>
                  <a:pt x="20618" y="4909"/>
                </a:cubicBezTo>
                <a:moveTo>
                  <a:pt x="7855" y="3927"/>
                </a:moveTo>
                <a:cubicBezTo>
                  <a:pt x="7990" y="3927"/>
                  <a:pt x="8113" y="3872"/>
                  <a:pt x="8202" y="3784"/>
                </a:cubicBezTo>
                <a:lnTo>
                  <a:pt x="10309" y="1676"/>
                </a:lnTo>
                <a:lnTo>
                  <a:pt x="10309" y="15218"/>
                </a:lnTo>
                <a:cubicBezTo>
                  <a:pt x="10309" y="15489"/>
                  <a:pt x="10529" y="15709"/>
                  <a:pt x="10800" y="15709"/>
                </a:cubicBezTo>
                <a:cubicBezTo>
                  <a:pt x="11071" y="15709"/>
                  <a:pt x="11291" y="15489"/>
                  <a:pt x="11291" y="15218"/>
                </a:cubicBezTo>
                <a:lnTo>
                  <a:pt x="11291" y="1676"/>
                </a:lnTo>
                <a:lnTo>
                  <a:pt x="13398" y="3784"/>
                </a:lnTo>
                <a:cubicBezTo>
                  <a:pt x="13487" y="3872"/>
                  <a:pt x="13610" y="3927"/>
                  <a:pt x="13745" y="3927"/>
                </a:cubicBezTo>
                <a:cubicBezTo>
                  <a:pt x="14016" y="3927"/>
                  <a:pt x="14236" y="3708"/>
                  <a:pt x="14236" y="3436"/>
                </a:cubicBezTo>
                <a:cubicBezTo>
                  <a:pt x="14236" y="3301"/>
                  <a:pt x="14181" y="3178"/>
                  <a:pt x="14093" y="3089"/>
                </a:cubicBez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7507" y="3089"/>
                </a:lnTo>
                <a:cubicBezTo>
                  <a:pt x="7419" y="3178"/>
                  <a:pt x="7364" y="3301"/>
                  <a:pt x="7364" y="3436"/>
                </a:cubicBezTo>
                <a:cubicBezTo>
                  <a:pt x="7364" y="3708"/>
                  <a:pt x="7584" y="3927"/>
                  <a:pt x="7855" y="3927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26" name="Shape 150"/>
          <p:cNvSpPr/>
          <p:nvPr/>
        </p:nvSpPr>
        <p:spPr>
          <a:xfrm>
            <a:off x="3713338" y="3615077"/>
            <a:ext cx="372438" cy="2793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8836"/>
                </a:moveTo>
                <a:lnTo>
                  <a:pt x="982" y="8836"/>
                </a:lnTo>
                <a:lnTo>
                  <a:pt x="982" y="6873"/>
                </a:lnTo>
                <a:lnTo>
                  <a:pt x="20618" y="6873"/>
                </a:lnTo>
                <a:cubicBezTo>
                  <a:pt x="20618" y="6873"/>
                  <a:pt x="20618" y="8836"/>
                  <a:pt x="20618" y="8836"/>
                </a:cubicBezTo>
                <a:close/>
                <a:moveTo>
                  <a:pt x="18655" y="20618"/>
                </a:moveTo>
                <a:lnTo>
                  <a:pt x="2945" y="20618"/>
                </a:lnTo>
                <a:lnTo>
                  <a:pt x="2945" y="9818"/>
                </a:lnTo>
                <a:lnTo>
                  <a:pt x="18655" y="9818"/>
                </a:lnTo>
                <a:cubicBezTo>
                  <a:pt x="18655" y="9818"/>
                  <a:pt x="18655" y="20618"/>
                  <a:pt x="18655" y="20618"/>
                </a:cubicBezTo>
                <a:close/>
                <a:moveTo>
                  <a:pt x="3927" y="982"/>
                </a:moveTo>
                <a:lnTo>
                  <a:pt x="11782" y="982"/>
                </a:lnTo>
                <a:lnTo>
                  <a:pt x="11782" y="3436"/>
                </a:lnTo>
                <a:cubicBezTo>
                  <a:pt x="11782" y="3708"/>
                  <a:pt x="12002" y="3927"/>
                  <a:pt x="12273" y="3927"/>
                </a:cubicBezTo>
                <a:lnTo>
                  <a:pt x="14727" y="3927"/>
                </a:lnTo>
                <a:lnTo>
                  <a:pt x="14727" y="5891"/>
                </a:lnTo>
                <a:lnTo>
                  <a:pt x="3927" y="5891"/>
                </a:lnTo>
                <a:cubicBezTo>
                  <a:pt x="3927" y="5891"/>
                  <a:pt x="3927" y="982"/>
                  <a:pt x="3927" y="982"/>
                </a:cubicBezTo>
                <a:close/>
                <a:moveTo>
                  <a:pt x="12764" y="1473"/>
                </a:moveTo>
                <a:lnTo>
                  <a:pt x="14236" y="2945"/>
                </a:lnTo>
                <a:lnTo>
                  <a:pt x="12764" y="2945"/>
                </a:lnTo>
                <a:cubicBezTo>
                  <a:pt x="12764" y="2945"/>
                  <a:pt x="12764" y="1473"/>
                  <a:pt x="12764" y="1473"/>
                </a:cubicBezTo>
                <a:close/>
                <a:moveTo>
                  <a:pt x="17673" y="1964"/>
                </a:moveTo>
                <a:lnTo>
                  <a:pt x="17673" y="5891"/>
                </a:lnTo>
                <a:lnTo>
                  <a:pt x="15709" y="5891"/>
                </a:lnTo>
                <a:lnTo>
                  <a:pt x="15709" y="2945"/>
                </a:lnTo>
                <a:lnTo>
                  <a:pt x="14727" y="1964"/>
                </a:lnTo>
                <a:cubicBezTo>
                  <a:pt x="14727" y="1964"/>
                  <a:pt x="17673" y="1964"/>
                  <a:pt x="17673" y="1964"/>
                </a:cubicBezTo>
                <a:close/>
                <a:moveTo>
                  <a:pt x="20618" y="5891"/>
                </a:moveTo>
                <a:lnTo>
                  <a:pt x="18655" y="5891"/>
                </a:lnTo>
                <a:lnTo>
                  <a:pt x="18655" y="1964"/>
                </a:lnTo>
                <a:cubicBezTo>
                  <a:pt x="18655" y="1422"/>
                  <a:pt x="18215" y="982"/>
                  <a:pt x="17673" y="982"/>
                </a:cubicBezTo>
                <a:lnTo>
                  <a:pt x="13745" y="982"/>
                </a:lnTo>
                <a:lnTo>
                  <a:pt x="12764" y="0"/>
                </a:lnTo>
                <a:lnTo>
                  <a:pt x="3927" y="0"/>
                </a:lnTo>
                <a:cubicBezTo>
                  <a:pt x="3385" y="0"/>
                  <a:pt x="2945" y="440"/>
                  <a:pt x="2945" y="982"/>
                </a:cubicBezTo>
                <a:lnTo>
                  <a:pt x="2945" y="5891"/>
                </a:lnTo>
                <a:lnTo>
                  <a:pt x="982" y="5891"/>
                </a:lnTo>
                <a:cubicBezTo>
                  <a:pt x="440" y="5891"/>
                  <a:pt x="0" y="6331"/>
                  <a:pt x="0" y="6873"/>
                </a:cubicBezTo>
                <a:lnTo>
                  <a:pt x="0" y="8836"/>
                </a:lnTo>
                <a:cubicBezTo>
                  <a:pt x="0" y="9379"/>
                  <a:pt x="440" y="9818"/>
                  <a:pt x="982" y="9818"/>
                </a:cubicBezTo>
                <a:lnTo>
                  <a:pt x="1964" y="9818"/>
                </a:lnTo>
                <a:lnTo>
                  <a:pt x="1964" y="20618"/>
                </a:lnTo>
                <a:cubicBezTo>
                  <a:pt x="1964" y="21160"/>
                  <a:pt x="2403" y="21600"/>
                  <a:pt x="2945" y="21600"/>
                </a:cubicBezTo>
                <a:lnTo>
                  <a:pt x="18655" y="21600"/>
                </a:lnTo>
                <a:cubicBezTo>
                  <a:pt x="19197" y="21600"/>
                  <a:pt x="19636" y="21160"/>
                  <a:pt x="19636" y="20618"/>
                </a:cubicBezTo>
                <a:lnTo>
                  <a:pt x="19636" y="9818"/>
                </a:lnTo>
                <a:lnTo>
                  <a:pt x="20618" y="9818"/>
                </a:lnTo>
                <a:cubicBezTo>
                  <a:pt x="21160" y="9818"/>
                  <a:pt x="21600" y="9379"/>
                  <a:pt x="21600" y="8836"/>
                </a:cubicBezTo>
                <a:lnTo>
                  <a:pt x="21600" y="6873"/>
                </a:lnTo>
                <a:cubicBezTo>
                  <a:pt x="21600" y="6331"/>
                  <a:pt x="21160" y="5891"/>
                  <a:pt x="20618" y="5891"/>
                </a:cubicBezTo>
                <a:moveTo>
                  <a:pt x="7855" y="12763"/>
                </a:moveTo>
                <a:lnTo>
                  <a:pt x="13745" y="12763"/>
                </a:lnTo>
                <a:lnTo>
                  <a:pt x="13745" y="13745"/>
                </a:lnTo>
                <a:lnTo>
                  <a:pt x="7855" y="13745"/>
                </a:lnTo>
                <a:cubicBezTo>
                  <a:pt x="7855" y="13745"/>
                  <a:pt x="7855" y="12763"/>
                  <a:pt x="7855" y="12763"/>
                </a:cubicBezTo>
                <a:close/>
                <a:moveTo>
                  <a:pt x="7855" y="14727"/>
                </a:moveTo>
                <a:lnTo>
                  <a:pt x="13745" y="14727"/>
                </a:lnTo>
                <a:cubicBezTo>
                  <a:pt x="14287" y="14727"/>
                  <a:pt x="14727" y="14287"/>
                  <a:pt x="14727" y="13745"/>
                </a:cubicBezTo>
                <a:lnTo>
                  <a:pt x="14727" y="12763"/>
                </a:lnTo>
                <a:cubicBezTo>
                  <a:pt x="14727" y="12221"/>
                  <a:pt x="14287" y="11782"/>
                  <a:pt x="13745" y="11782"/>
                </a:cubicBezTo>
                <a:lnTo>
                  <a:pt x="7855" y="11782"/>
                </a:lnTo>
                <a:cubicBezTo>
                  <a:pt x="7313" y="11782"/>
                  <a:pt x="6873" y="12221"/>
                  <a:pt x="6873" y="12763"/>
                </a:cubicBezTo>
                <a:lnTo>
                  <a:pt x="6873" y="13745"/>
                </a:lnTo>
                <a:cubicBezTo>
                  <a:pt x="6873" y="14287"/>
                  <a:pt x="7313" y="14727"/>
                  <a:pt x="7855" y="14727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27" name="Shape 151"/>
          <p:cNvSpPr/>
          <p:nvPr/>
        </p:nvSpPr>
        <p:spPr>
          <a:xfrm>
            <a:off x="4424355" y="3621435"/>
            <a:ext cx="372438" cy="2729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9" fill="norm" stroke="1" extrusionOk="0">
                <a:moveTo>
                  <a:pt x="7530" y="4197"/>
                </a:moveTo>
                <a:lnTo>
                  <a:pt x="6680" y="3701"/>
                </a:lnTo>
                <a:lnTo>
                  <a:pt x="6189" y="4560"/>
                </a:lnTo>
                <a:lnTo>
                  <a:pt x="7040" y="5056"/>
                </a:lnTo>
                <a:cubicBezTo>
                  <a:pt x="7040" y="5056"/>
                  <a:pt x="7530" y="4197"/>
                  <a:pt x="7530" y="4197"/>
                </a:cubicBezTo>
                <a:close/>
                <a:moveTo>
                  <a:pt x="8512" y="2479"/>
                </a:moveTo>
                <a:lnTo>
                  <a:pt x="7662" y="1984"/>
                </a:lnTo>
                <a:lnTo>
                  <a:pt x="7171" y="2843"/>
                </a:lnTo>
                <a:lnTo>
                  <a:pt x="8021" y="3339"/>
                </a:lnTo>
                <a:cubicBezTo>
                  <a:pt x="8021" y="3339"/>
                  <a:pt x="8512" y="2479"/>
                  <a:pt x="8512" y="2479"/>
                </a:cubicBezTo>
                <a:close/>
                <a:moveTo>
                  <a:pt x="20618" y="8428"/>
                </a:moveTo>
                <a:lnTo>
                  <a:pt x="982" y="8428"/>
                </a:lnTo>
                <a:lnTo>
                  <a:pt x="982" y="6445"/>
                </a:lnTo>
                <a:lnTo>
                  <a:pt x="20618" y="6445"/>
                </a:lnTo>
                <a:cubicBezTo>
                  <a:pt x="20618" y="6445"/>
                  <a:pt x="20618" y="8428"/>
                  <a:pt x="20618" y="8428"/>
                </a:cubicBezTo>
                <a:close/>
                <a:moveTo>
                  <a:pt x="18655" y="20327"/>
                </a:moveTo>
                <a:lnTo>
                  <a:pt x="2945" y="20327"/>
                </a:lnTo>
                <a:lnTo>
                  <a:pt x="2945" y="9420"/>
                </a:lnTo>
                <a:lnTo>
                  <a:pt x="18655" y="9420"/>
                </a:lnTo>
                <a:cubicBezTo>
                  <a:pt x="18655" y="9420"/>
                  <a:pt x="18655" y="20327"/>
                  <a:pt x="18655" y="20327"/>
                </a:cubicBezTo>
                <a:close/>
                <a:moveTo>
                  <a:pt x="6811" y="1488"/>
                </a:moveTo>
                <a:cubicBezTo>
                  <a:pt x="7083" y="1014"/>
                  <a:pt x="7683" y="851"/>
                  <a:pt x="8153" y="1125"/>
                </a:cubicBezTo>
                <a:lnTo>
                  <a:pt x="9854" y="2117"/>
                </a:lnTo>
                <a:lnTo>
                  <a:pt x="7946" y="5454"/>
                </a:lnTo>
                <a:lnTo>
                  <a:pt x="5759" y="5454"/>
                </a:lnTo>
                <a:lnTo>
                  <a:pt x="5698" y="5419"/>
                </a:lnTo>
                <a:lnTo>
                  <a:pt x="5678" y="5454"/>
                </a:lnTo>
                <a:lnTo>
                  <a:pt x="4545" y="5454"/>
                </a:lnTo>
                <a:cubicBezTo>
                  <a:pt x="4545" y="5454"/>
                  <a:pt x="6811" y="1488"/>
                  <a:pt x="6811" y="1488"/>
                </a:cubicBezTo>
                <a:close/>
                <a:moveTo>
                  <a:pt x="15577" y="5454"/>
                </a:moveTo>
                <a:lnTo>
                  <a:pt x="9079" y="5454"/>
                </a:lnTo>
                <a:lnTo>
                  <a:pt x="10704" y="2612"/>
                </a:lnTo>
                <a:cubicBezTo>
                  <a:pt x="10704" y="2612"/>
                  <a:pt x="15577" y="5454"/>
                  <a:pt x="15577" y="5454"/>
                </a:cubicBezTo>
                <a:close/>
                <a:moveTo>
                  <a:pt x="15930" y="2759"/>
                </a:moveTo>
                <a:cubicBezTo>
                  <a:pt x="16454" y="2617"/>
                  <a:pt x="16991" y="2931"/>
                  <a:pt x="17132" y="3460"/>
                </a:cubicBezTo>
                <a:lnTo>
                  <a:pt x="17661" y="5454"/>
                </a:lnTo>
                <a:lnTo>
                  <a:pt x="17540" y="5454"/>
                </a:lnTo>
                <a:lnTo>
                  <a:pt x="16279" y="4718"/>
                </a:lnTo>
                <a:lnTo>
                  <a:pt x="16438" y="4674"/>
                </a:lnTo>
                <a:lnTo>
                  <a:pt x="16184" y="3716"/>
                </a:lnTo>
                <a:lnTo>
                  <a:pt x="15236" y="3973"/>
                </a:lnTo>
                <a:lnTo>
                  <a:pt x="15279" y="4135"/>
                </a:lnTo>
                <a:lnTo>
                  <a:pt x="14076" y="3434"/>
                </a:lnTo>
                <a:lnTo>
                  <a:pt x="14033" y="3272"/>
                </a:lnTo>
                <a:cubicBezTo>
                  <a:pt x="14033" y="3272"/>
                  <a:pt x="15930" y="2759"/>
                  <a:pt x="15930" y="2759"/>
                </a:cubicBezTo>
                <a:close/>
                <a:moveTo>
                  <a:pt x="20618" y="5454"/>
                </a:moveTo>
                <a:lnTo>
                  <a:pt x="18678" y="5454"/>
                </a:lnTo>
                <a:lnTo>
                  <a:pt x="18081" y="3203"/>
                </a:lnTo>
                <a:cubicBezTo>
                  <a:pt x="17800" y="2145"/>
                  <a:pt x="16724" y="1518"/>
                  <a:pt x="15676" y="1801"/>
                </a:cubicBezTo>
                <a:lnTo>
                  <a:pt x="12671" y="2615"/>
                </a:lnTo>
                <a:lnTo>
                  <a:pt x="8644" y="266"/>
                </a:lnTo>
                <a:cubicBezTo>
                  <a:pt x="7704" y="-281"/>
                  <a:pt x="6504" y="44"/>
                  <a:pt x="5961" y="992"/>
                </a:cubicBezTo>
                <a:lnTo>
                  <a:pt x="3410" y="5454"/>
                </a:lnTo>
                <a:lnTo>
                  <a:pt x="982" y="5454"/>
                </a:lnTo>
                <a:cubicBezTo>
                  <a:pt x="440" y="5454"/>
                  <a:pt x="0" y="5898"/>
                  <a:pt x="0" y="6445"/>
                </a:cubicBezTo>
                <a:lnTo>
                  <a:pt x="0" y="8428"/>
                </a:lnTo>
                <a:cubicBezTo>
                  <a:pt x="0" y="8977"/>
                  <a:pt x="440" y="9420"/>
                  <a:pt x="982" y="9420"/>
                </a:cubicBezTo>
                <a:lnTo>
                  <a:pt x="1964" y="9420"/>
                </a:lnTo>
                <a:lnTo>
                  <a:pt x="1964" y="20327"/>
                </a:lnTo>
                <a:cubicBezTo>
                  <a:pt x="1964" y="20875"/>
                  <a:pt x="2403" y="21319"/>
                  <a:pt x="2945" y="21319"/>
                </a:cubicBezTo>
                <a:lnTo>
                  <a:pt x="18655" y="21319"/>
                </a:lnTo>
                <a:cubicBezTo>
                  <a:pt x="19197" y="21319"/>
                  <a:pt x="19636" y="20875"/>
                  <a:pt x="19636" y="20327"/>
                </a:cubicBezTo>
                <a:lnTo>
                  <a:pt x="19636" y="9420"/>
                </a:lnTo>
                <a:lnTo>
                  <a:pt x="20618" y="9420"/>
                </a:lnTo>
                <a:cubicBezTo>
                  <a:pt x="21160" y="9420"/>
                  <a:pt x="21600" y="8977"/>
                  <a:pt x="21600" y="8428"/>
                </a:cubicBezTo>
                <a:lnTo>
                  <a:pt x="21600" y="6445"/>
                </a:lnTo>
                <a:cubicBezTo>
                  <a:pt x="21600" y="5898"/>
                  <a:pt x="21160" y="5454"/>
                  <a:pt x="20618" y="5454"/>
                </a:cubicBezTo>
                <a:moveTo>
                  <a:pt x="7855" y="12395"/>
                </a:moveTo>
                <a:lnTo>
                  <a:pt x="13745" y="12395"/>
                </a:lnTo>
                <a:lnTo>
                  <a:pt x="13745" y="13386"/>
                </a:lnTo>
                <a:lnTo>
                  <a:pt x="7855" y="13386"/>
                </a:lnTo>
                <a:cubicBezTo>
                  <a:pt x="7855" y="13386"/>
                  <a:pt x="7855" y="12395"/>
                  <a:pt x="7855" y="12395"/>
                </a:cubicBezTo>
                <a:close/>
                <a:moveTo>
                  <a:pt x="7855" y="14378"/>
                </a:moveTo>
                <a:lnTo>
                  <a:pt x="13745" y="14378"/>
                </a:lnTo>
                <a:cubicBezTo>
                  <a:pt x="14288" y="14378"/>
                  <a:pt x="14727" y="13934"/>
                  <a:pt x="14727" y="13386"/>
                </a:cubicBezTo>
                <a:lnTo>
                  <a:pt x="14727" y="12395"/>
                </a:lnTo>
                <a:cubicBezTo>
                  <a:pt x="14727" y="11847"/>
                  <a:pt x="14288" y="11403"/>
                  <a:pt x="13745" y="11403"/>
                </a:cubicBezTo>
                <a:lnTo>
                  <a:pt x="7855" y="11403"/>
                </a:lnTo>
                <a:cubicBezTo>
                  <a:pt x="7312" y="11403"/>
                  <a:pt x="6873" y="11847"/>
                  <a:pt x="6873" y="12395"/>
                </a:cubicBezTo>
                <a:lnTo>
                  <a:pt x="6873" y="13386"/>
                </a:lnTo>
                <a:cubicBezTo>
                  <a:pt x="6873" y="13934"/>
                  <a:pt x="7312" y="14378"/>
                  <a:pt x="7855" y="14378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28" name="Shape 152"/>
          <p:cNvSpPr/>
          <p:nvPr/>
        </p:nvSpPr>
        <p:spPr>
          <a:xfrm>
            <a:off x="5135371" y="3615082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327" y="17673"/>
                </a:moveTo>
                <a:cubicBezTo>
                  <a:pt x="4718" y="17673"/>
                  <a:pt x="982" y="13936"/>
                  <a:pt x="982" y="9327"/>
                </a:cubicBezTo>
                <a:cubicBezTo>
                  <a:pt x="982" y="4718"/>
                  <a:pt x="4718" y="982"/>
                  <a:pt x="9327" y="982"/>
                </a:cubicBezTo>
                <a:cubicBezTo>
                  <a:pt x="13936" y="982"/>
                  <a:pt x="17673" y="4718"/>
                  <a:pt x="17673" y="9327"/>
                </a:cubicBezTo>
                <a:cubicBezTo>
                  <a:pt x="17673" y="13936"/>
                  <a:pt x="13936" y="17673"/>
                  <a:pt x="9327" y="17673"/>
                </a:cubicBezTo>
                <a:moveTo>
                  <a:pt x="21456" y="20762"/>
                </a:moveTo>
                <a:lnTo>
                  <a:pt x="16253" y="15559"/>
                </a:lnTo>
                <a:cubicBezTo>
                  <a:pt x="17741" y="13907"/>
                  <a:pt x="18655" y="11726"/>
                  <a:pt x="18655" y="9327"/>
                </a:cubicBezTo>
                <a:cubicBezTo>
                  <a:pt x="18655" y="4176"/>
                  <a:pt x="14479" y="0"/>
                  <a:pt x="9327" y="0"/>
                </a:cubicBezTo>
                <a:cubicBezTo>
                  <a:pt x="4176" y="0"/>
                  <a:pt x="0" y="4176"/>
                  <a:pt x="0" y="9327"/>
                </a:cubicBezTo>
                <a:cubicBezTo>
                  <a:pt x="0" y="14479"/>
                  <a:pt x="4176" y="18655"/>
                  <a:pt x="9327" y="18655"/>
                </a:cubicBezTo>
                <a:cubicBezTo>
                  <a:pt x="11726" y="18655"/>
                  <a:pt x="13907" y="17742"/>
                  <a:pt x="15559" y="16253"/>
                </a:cubicBezTo>
                <a:lnTo>
                  <a:pt x="20762" y="21456"/>
                </a:lnTo>
                <a:cubicBezTo>
                  <a:pt x="20851" y="21546"/>
                  <a:pt x="20973" y="21600"/>
                  <a:pt x="21109" y="21600"/>
                </a:cubicBezTo>
                <a:cubicBezTo>
                  <a:pt x="21380" y="21600"/>
                  <a:pt x="21600" y="21381"/>
                  <a:pt x="21600" y="21109"/>
                </a:cubicBezTo>
                <a:cubicBezTo>
                  <a:pt x="21600" y="20974"/>
                  <a:pt x="21545" y="20851"/>
                  <a:pt x="21456" y="20762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29" name="Shape 153"/>
          <p:cNvSpPr/>
          <p:nvPr/>
        </p:nvSpPr>
        <p:spPr>
          <a:xfrm>
            <a:off x="5846383" y="3615082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327" y="17673"/>
                </a:moveTo>
                <a:cubicBezTo>
                  <a:pt x="4718" y="17673"/>
                  <a:pt x="982" y="13936"/>
                  <a:pt x="982" y="9327"/>
                </a:cubicBezTo>
                <a:cubicBezTo>
                  <a:pt x="982" y="4718"/>
                  <a:pt x="4718" y="982"/>
                  <a:pt x="9327" y="982"/>
                </a:cubicBezTo>
                <a:cubicBezTo>
                  <a:pt x="13936" y="982"/>
                  <a:pt x="17673" y="4718"/>
                  <a:pt x="17673" y="9327"/>
                </a:cubicBezTo>
                <a:cubicBezTo>
                  <a:pt x="17673" y="13936"/>
                  <a:pt x="13936" y="17673"/>
                  <a:pt x="9327" y="17673"/>
                </a:cubicBezTo>
                <a:moveTo>
                  <a:pt x="21456" y="20762"/>
                </a:moveTo>
                <a:lnTo>
                  <a:pt x="16253" y="15559"/>
                </a:lnTo>
                <a:cubicBezTo>
                  <a:pt x="17741" y="13907"/>
                  <a:pt x="18655" y="11726"/>
                  <a:pt x="18655" y="9327"/>
                </a:cubicBezTo>
                <a:cubicBezTo>
                  <a:pt x="18655" y="4176"/>
                  <a:pt x="14479" y="0"/>
                  <a:pt x="9327" y="0"/>
                </a:cubicBezTo>
                <a:cubicBezTo>
                  <a:pt x="4176" y="0"/>
                  <a:pt x="0" y="4176"/>
                  <a:pt x="0" y="9327"/>
                </a:cubicBezTo>
                <a:cubicBezTo>
                  <a:pt x="0" y="14479"/>
                  <a:pt x="4176" y="18655"/>
                  <a:pt x="9327" y="18655"/>
                </a:cubicBezTo>
                <a:cubicBezTo>
                  <a:pt x="11726" y="18655"/>
                  <a:pt x="13907" y="17742"/>
                  <a:pt x="15559" y="16253"/>
                </a:cubicBezTo>
                <a:lnTo>
                  <a:pt x="20762" y="21456"/>
                </a:lnTo>
                <a:cubicBezTo>
                  <a:pt x="20851" y="21546"/>
                  <a:pt x="20973" y="21600"/>
                  <a:pt x="21109" y="21600"/>
                </a:cubicBezTo>
                <a:cubicBezTo>
                  <a:pt x="21380" y="21600"/>
                  <a:pt x="21600" y="21381"/>
                  <a:pt x="21600" y="21109"/>
                </a:cubicBezTo>
                <a:cubicBezTo>
                  <a:pt x="21600" y="20974"/>
                  <a:pt x="21545" y="20851"/>
                  <a:pt x="21456" y="20762"/>
                </a:cubicBezTo>
                <a:moveTo>
                  <a:pt x="13745" y="8836"/>
                </a:moveTo>
                <a:lnTo>
                  <a:pt x="9818" y="8836"/>
                </a:lnTo>
                <a:lnTo>
                  <a:pt x="9818" y="4909"/>
                </a:lnTo>
                <a:cubicBezTo>
                  <a:pt x="9818" y="4638"/>
                  <a:pt x="9599" y="4418"/>
                  <a:pt x="9327" y="4418"/>
                </a:cubicBezTo>
                <a:cubicBezTo>
                  <a:pt x="9056" y="4418"/>
                  <a:pt x="8836" y="4638"/>
                  <a:pt x="8836" y="4909"/>
                </a:cubicBezTo>
                <a:lnTo>
                  <a:pt x="8836" y="8836"/>
                </a:lnTo>
                <a:lnTo>
                  <a:pt x="4909" y="8836"/>
                </a:lnTo>
                <a:cubicBezTo>
                  <a:pt x="4638" y="8836"/>
                  <a:pt x="4418" y="9056"/>
                  <a:pt x="4418" y="9327"/>
                </a:cubicBezTo>
                <a:cubicBezTo>
                  <a:pt x="4418" y="9599"/>
                  <a:pt x="4638" y="9818"/>
                  <a:pt x="4909" y="9818"/>
                </a:cubicBezTo>
                <a:lnTo>
                  <a:pt x="8836" y="9818"/>
                </a:lnTo>
                <a:lnTo>
                  <a:pt x="8836" y="13745"/>
                </a:lnTo>
                <a:cubicBezTo>
                  <a:pt x="8836" y="14017"/>
                  <a:pt x="9056" y="14236"/>
                  <a:pt x="9327" y="14236"/>
                </a:cubicBezTo>
                <a:cubicBezTo>
                  <a:pt x="9599" y="14236"/>
                  <a:pt x="9818" y="14017"/>
                  <a:pt x="9818" y="13745"/>
                </a:cubicBezTo>
                <a:lnTo>
                  <a:pt x="9818" y="9818"/>
                </a:lnTo>
                <a:lnTo>
                  <a:pt x="13745" y="9818"/>
                </a:lnTo>
                <a:cubicBezTo>
                  <a:pt x="14017" y="9818"/>
                  <a:pt x="14236" y="9599"/>
                  <a:pt x="14236" y="9327"/>
                </a:cubicBezTo>
                <a:cubicBezTo>
                  <a:pt x="14236" y="9056"/>
                  <a:pt x="14017" y="8836"/>
                  <a:pt x="13745" y="8836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30" name="Shape 154"/>
          <p:cNvSpPr/>
          <p:nvPr/>
        </p:nvSpPr>
        <p:spPr>
          <a:xfrm>
            <a:off x="6557398" y="3615082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327" y="17673"/>
                </a:moveTo>
                <a:cubicBezTo>
                  <a:pt x="4718" y="17673"/>
                  <a:pt x="982" y="13936"/>
                  <a:pt x="982" y="9327"/>
                </a:cubicBezTo>
                <a:cubicBezTo>
                  <a:pt x="982" y="4718"/>
                  <a:pt x="4718" y="982"/>
                  <a:pt x="9327" y="982"/>
                </a:cubicBezTo>
                <a:cubicBezTo>
                  <a:pt x="13936" y="982"/>
                  <a:pt x="17673" y="4718"/>
                  <a:pt x="17673" y="9327"/>
                </a:cubicBezTo>
                <a:cubicBezTo>
                  <a:pt x="17673" y="13936"/>
                  <a:pt x="13936" y="17673"/>
                  <a:pt x="9327" y="17673"/>
                </a:cubicBezTo>
                <a:moveTo>
                  <a:pt x="21456" y="20762"/>
                </a:moveTo>
                <a:lnTo>
                  <a:pt x="16253" y="15559"/>
                </a:lnTo>
                <a:cubicBezTo>
                  <a:pt x="17741" y="13907"/>
                  <a:pt x="18655" y="11726"/>
                  <a:pt x="18655" y="9327"/>
                </a:cubicBezTo>
                <a:cubicBezTo>
                  <a:pt x="18655" y="4176"/>
                  <a:pt x="14479" y="0"/>
                  <a:pt x="9327" y="0"/>
                </a:cubicBezTo>
                <a:cubicBezTo>
                  <a:pt x="4176" y="0"/>
                  <a:pt x="0" y="4176"/>
                  <a:pt x="0" y="9327"/>
                </a:cubicBezTo>
                <a:cubicBezTo>
                  <a:pt x="0" y="14479"/>
                  <a:pt x="4176" y="18655"/>
                  <a:pt x="9327" y="18655"/>
                </a:cubicBezTo>
                <a:cubicBezTo>
                  <a:pt x="11726" y="18655"/>
                  <a:pt x="13907" y="17742"/>
                  <a:pt x="15559" y="16253"/>
                </a:cubicBezTo>
                <a:lnTo>
                  <a:pt x="20762" y="21456"/>
                </a:lnTo>
                <a:cubicBezTo>
                  <a:pt x="20851" y="21546"/>
                  <a:pt x="20973" y="21600"/>
                  <a:pt x="21109" y="21600"/>
                </a:cubicBezTo>
                <a:cubicBezTo>
                  <a:pt x="21380" y="21600"/>
                  <a:pt x="21600" y="21381"/>
                  <a:pt x="21600" y="21109"/>
                </a:cubicBezTo>
                <a:cubicBezTo>
                  <a:pt x="21600" y="20974"/>
                  <a:pt x="21545" y="20851"/>
                  <a:pt x="21456" y="20762"/>
                </a:cubicBezTo>
                <a:moveTo>
                  <a:pt x="13745" y="8836"/>
                </a:moveTo>
                <a:lnTo>
                  <a:pt x="4909" y="8836"/>
                </a:lnTo>
                <a:cubicBezTo>
                  <a:pt x="4638" y="8836"/>
                  <a:pt x="4418" y="9056"/>
                  <a:pt x="4418" y="9327"/>
                </a:cubicBezTo>
                <a:cubicBezTo>
                  <a:pt x="4418" y="9599"/>
                  <a:pt x="4638" y="9818"/>
                  <a:pt x="4909" y="9818"/>
                </a:cubicBezTo>
                <a:lnTo>
                  <a:pt x="13745" y="9818"/>
                </a:lnTo>
                <a:cubicBezTo>
                  <a:pt x="14017" y="9818"/>
                  <a:pt x="14236" y="9599"/>
                  <a:pt x="14236" y="9327"/>
                </a:cubicBezTo>
                <a:cubicBezTo>
                  <a:pt x="14236" y="9056"/>
                  <a:pt x="14017" y="8836"/>
                  <a:pt x="13745" y="8836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31" name="Shape 155"/>
          <p:cNvSpPr/>
          <p:nvPr/>
        </p:nvSpPr>
        <p:spPr>
          <a:xfrm>
            <a:off x="7285342" y="3615082"/>
            <a:ext cx="338582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4909"/>
                </a:moveTo>
                <a:cubicBezTo>
                  <a:pt x="5432" y="4909"/>
                  <a:pt x="1080" y="4030"/>
                  <a:pt x="1080" y="2945"/>
                </a:cubicBezTo>
                <a:cubicBezTo>
                  <a:pt x="1080" y="1861"/>
                  <a:pt x="5432" y="982"/>
                  <a:pt x="10800" y="982"/>
                </a:cubicBezTo>
                <a:cubicBezTo>
                  <a:pt x="16168" y="982"/>
                  <a:pt x="20520" y="1861"/>
                  <a:pt x="20520" y="2945"/>
                </a:cubicBezTo>
                <a:cubicBezTo>
                  <a:pt x="20520" y="4030"/>
                  <a:pt x="16168" y="4909"/>
                  <a:pt x="10800" y="4909"/>
                </a:cubicBezTo>
                <a:moveTo>
                  <a:pt x="16305" y="8659"/>
                </a:moveTo>
                <a:cubicBezTo>
                  <a:pt x="14130" y="10260"/>
                  <a:pt x="11880" y="11916"/>
                  <a:pt x="11880" y="14727"/>
                </a:cubicBezTo>
                <a:cubicBezTo>
                  <a:pt x="11880" y="17561"/>
                  <a:pt x="11880" y="19270"/>
                  <a:pt x="11642" y="20135"/>
                </a:cubicBezTo>
                <a:cubicBezTo>
                  <a:pt x="11522" y="20573"/>
                  <a:pt x="11509" y="20618"/>
                  <a:pt x="10800" y="20618"/>
                </a:cubicBezTo>
                <a:cubicBezTo>
                  <a:pt x="10091" y="20618"/>
                  <a:pt x="10078" y="20573"/>
                  <a:pt x="9957" y="20135"/>
                </a:cubicBezTo>
                <a:cubicBezTo>
                  <a:pt x="9818" y="19627"/>
                  <a:pt x="9761" y="18820"/>
                  <a:pt x="9738" y="17673"/>
                </a:cubicBezTo>
                <a:lnTo>
                  <a:pt x="10260" y="17673"/>
                </a:lnTo>
                <a:cubicBezTo>
                  <a:pt x="10558" y="17673"/>
                  <a:pt x="10800" y="17453"/>
                  <a:pt x="10800" y="17182"/>
                </a:cubicBezTo>
                <a:cubicBezTo>
                  <a:pt x="10800" y="16911"/>
                  <a:pt x="10558" y="16691"/>
                  <a:pt x="10260" y="16691"/>
                </a:cubicBezTo>
                <a:lnTo>
                  <a:pt x="9724" y="16691"/>
                </a:lnTo>
                <a:cubicBezTo>
                  <a:pt x="9722" y="16381"/>
                  <a:pt x="9721" y="16059"/>
                  <a:pt x="9721" y="15709"/>
                </a:cubicBezTo>
                <a:lnTo>
                  <a:pt x="10260" y="15709"/>
                </a:lnTo>
                <a:cubicBezTo>
                  <a:pt x="10558" y="15709"/>
                  <a:pt x="10800" y="15489"/>
                  <a:pt x="10800" y="15218"/>
                </a:cubicBezTo>
                <a:cubicBezTo>
                  <a:pt x="10800" y="14947"/>
                  <a:pt x="10558" y="14727"/>
                  <a:pt x="10260" y="14727"/>
                </a:cubicBezTo>
                <a:lnTo>
                  <a:pt x="9720" y="14727"/>
                </a:lnTo>
                <a:cubicBezTo>
                  <a:pt x="9720" y="11916"/>
                  <a:pt x="7470" y="10260"/>
                  <a:pt x="5295" y="8659"/>
                </a:cubicBezTo>
                <a:cubicBezTo>
                  <a:pt x="3543" y="7370"/>
                  <a:pt x="1872" y="6139"/>
                  <a:pt x="1294" y="4344"/>
                </a:cubicBezTo>
                <a:cubicBezTo>
                  <a:pt x="3119" y="5266"/>
                  <a:pt x="6691" y="5891"/>
                  <a:pt x="10800" y="5891"/>
                </a:cubicBezTo>
                <a:cubicBezTo>
                  <a:pt x="14905" y="5891"/>
                  <a:pt x="18475" y="5266"/>
                  <a:pt x="20302" y="4347"/>
                </a:cubicBezTo>
                <a:cubicBezTo>
                  <a:pt x="19721" y="6143"/>
                  <a:pt x="18053" y="7373"/>
                  <a:pt x="16305" y="8659"/>
                </a:cubicBezTo>
                <a:moveTo>
                  <a:pt x="10800" y="0"/>
                </a:moveTo>
                <a:cubicBezTo>
                  <a:pt x="4835" y="0"/>
                  <a:pt x="0" y="1319"/>
                  <a:pt x="0" y="2945"/>
                </a:cubicBezTo>
                <a:cubicBezTo>
                  <a:pt x="0" y="8836"/>
                  <a:pt x="8640" y="9818"/>
                  <a:pt x="8640" y="14727"/>
                </a:cubicBezTo>
                <a:lnTo>
                  <a:pt x="8640" y="15219"/>
                </a:lnTo>
                <a:cubicBezTo>
                  <a:pt x="8641" y="15938"/>
                  <a:pt x="8642" y="16572"/>
                  <a:pt x="8649" y="17142"/>
                </a:cubicBezTo>
                <a:cubicBezTo>
                  <a:pt x="8647" y="17155"/>
                  <a:pt x="8640" y="17168"/>
                  <a:pt x="8640" y="17182"/>
                </a:cubicBezTo>
                <a:cubicBezTo>
                  <a:pt x="8640" y="17199"/>
                  <a:pt x="8648" y="17212"/>
                  <a:pt x="8651" y="17230"/>
                </a:cubicBezTo>
                <a:cubicBezTo>
                  <a:pt x="8699" y="20896"/>
                  <a:pt x="8995" y="21600"/>
                  <a:pt x="10800" y="21600"/>
                </a:cubicBezTo>
                <a:cubicBezTo>
                  <a:pt x="12960" y="21600"/>
                  <a:pt x="12960" y="20618"/>
                  <a:pt x="12960" y="14727"/>
                </a:cubicBezTo>
                <a:cubicBezTo>
                  <a:pt x="12960" y="9818"/>
                  <a:pt x="21600" y="8836"/>
                  <a:pt x="21600" y="2945"/>
                </a:cubicBezTo>
                <a:cubicBezTo>
                  <a:pt x="21600" y="1319"/>
                  <a:pt x="16765" y="0"/>
                  <a:pt x="108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32" name="Shape 156"/>
          <p:cNvSpPr/>
          <p:nvPr/>
        </p:nvSpPr>
        <p:spPr>
          <a:xfrm>
            <a:off x="869279" y="4148346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109" y="14727"/>
                </a:moveTo>
                <a:lnTo>
                  <a:pt x="18655" y="14727"/>
                </a:lnTo>
                <a:lnTo>
                  <a:pt x="18655" y="12273"/>
                </a:lnTo>
                <a:cubicBezTo>
                  <a:pt x="18655" y="12002"/>
                  <a:pt x="18434" y="11782"/>
                  <a:pt x="18164" y="11782"/>
                </a:cubicBezTo>
                <a:cubicBezTo>
                  <a:pt x="17893" y="11782"/>
                  <a:pt x="17673" y="12002"/>
                  <a:pt x="17673" y="12273"/>
                </a:cubicBezTo>
                <a:lnTo>
                  <a:pt x="17673" y="14727"/>
                </a:lnTo>
                <a:lnTo>
                  <a:pt x="15218" y="14727"/>
                </a:lnTo>
                <a:cubicBezTo>
                  <a:pt x="14947" y="14727"/>
                  <a:pt x="14727" y="14947"/>
                  <a:pt x="14727" y="15218"/>
                </a:cubicBezTo>
                <a:cubicBezTo>
                  <a:pt x="14727" y="15490"/>
                  <a:pt x="14947" y="15709"/>
                  <a:pt x="15218" y="15709"/>
                </a:cubicBezTo>
                <a:lnTo>
                  <a:pt x="17673" y="15709"/>
                </a:lnTo>
                <a:lnTo>
                  <a:pt x="17673" y="18164"/>
                </a:lnTo>
                <a:cubicBezTo>
                  <a:pt x="17673" y="18435"/>
                  <a:pt x="17893" y="18655"/>
                  <a:pt x="18164" y="18655"/>
                </a:cubicBezTo>
                <a:cubicBezTo>
                  <a:pt x="18434" y="18655"/>
                  <a:pt x="18655" y="18435"/>
                  <a:pt x="18655" y="18164"/>
                </a:cubicBezTo>
                <a:lnTo>
                  <a:pt x="18655" y="15709"/>
                </a:lnTo>
                <a:lnTo>
                  <a:pt x="21109" y="15709"/>
                </a:lnTo>
                <a:cubicBezTo>
                  <a:pt x="21380" y="15709"/>
                  <a:pt x="21600" y="15490"/>
                  <a:pt x="21600" y="15218"/>
                </a:cubicBezTo>
                <a:cubicBezTo>
                  <a:pt x="21600" y="14947"/>
                  <a:pt x="21380" y="14727"/>
                  <a:pt x="21109" y="14727"/>
                </a:cubicBezTo>
                <a:moveTo>
                  <a:pt x="14823" y="8659"/>
                </a:moveTo>
                <a:cubicBezTo>
                  <a:pt x="12845" y="10260"/>
                  <a:pt x="10800" y="11916"/>
                  <a:pt x="10800" y="14727"/>
                </a:cubicBezTo>
                <a:cubicBezTo>
                  <a:pt x="10800" y="17561"/>
                  <a:pt x="10800" y="19270"/>
                  <a:pt x="10584" y="20135"/>
                </a:cubicBezTo>
                <a:cubicBezTo>
                  <a:pt x="10474" y="20573"/>
                  <a:pt x="10463" y="20618"/>
                  <a:pt x="9818" y="20618"/>
                </a:cubicBezTo>
                <a:cubicBezTo>
                  <a:pt x="9173" y="20618"/>
                  <a:pt x="9162" y="20573"/>
                  <a:pt x="9052" y="20135"/>
                </a:cubicBezTo>
                <a:cubicBezTo>
                  <a:pt x="8926" y="19627"/>
                  <a:pt x="8874" y="18820"/>
                  <a:pt x="8853" y="17673"/>
                </a:cubicBezTo>
                <a:lnTo>
                  <a:pt x="9327" y="17673"/>
                </a:lnTo>
                <a:cubicBezTo>
                  <a:pt x="9598" y="17673"/>
                  <a:pt x="9818" y="17453"/>
                  <a:pt x="9818" y="17182"/>
                </a:cubicBezTo>
                <a:cubicBezTo>
                  <a:pt x="9818" y="16910"/>
                  <a:pt x="9598" y="16691"/>
                  <a:pt x="9327" y="16691"/>
                </a:cubicBezTo>
                <a:lnTo>
                  <a:pt x="8840" y="16691"/>
                </a:lnTo>
                <a:cubicBezTo>
                  <a:pt x="8838" y="16381"/>
                  <a:pt x="8837" y="16059"/>
                  <a:pt x="8837" y="15709"/>
                </a:cubicBezTo>
                <a:lnTo>
                  <a:pt x="9327" y="15709"/>
                </a:lnTo>
                <a:cubicBezTo>
                  <a:pt x="9598" y="15709"/>
                  <a:pt x="9818" y="15490"/>
                  <a:pt x="9818" y="15218"/>
                </a:cubicBezTo>
                <a:cubicBezTo>
                  <a:pt x="9818" y="14947"/>
                  <a:pt x="9598" y="14727"/>
                  <a:pt x="9327" y="14727"/>
                </a:cubicBezTo>
                <a:lnTo>
                  <a:pt x="8836" y="14727"/>
                </a:lnTo>
                <a:cubicBezTo>
                  <a:pt x="8836" y="11916"/>
                  <a:pt x="6791" y="10260"/>
                  <a:pt x="4813" y="8659"/>
                </a:cubicBezTo>
                <a:cubicBezTo>
                  <a:pt x="3221" y="7370"/>
                  <a:pt x="1702" y="6139"/>
                  <a:pt x="1176" y="4344"/>
                </a:cubicBezTo>
                <a:cubicBezTo>
                  <a:pt x="2835" y="5266"/>
                  <a:pt x="6083" y="5891"/>
                  <a:pt x="9818" y="5891"/>
                </a:cubicBezTo>
                <a:cubicBezTo>
                  <a:pt x="13550" y="5891"/>
                  <a:pt x="16795" y="5266"/>
                  <a:pt x="18456" y="4347"/>
                </a:cubicBezTo>
                <a:cubicBezTo>
                  <a:pt x="17928" y="6143"/>
                  <a:pt x="16412" y="7373"/>
                  <a:pt x="14823" y="8659"/>
                </a:cubicBezTo>
                <a:moveTo>
                  <a:pt x="982" y="2945"/>
                </a:moveTo>
                <a:cubicBezTo>
                  <a:pt x="982" y="1861"/>
                  <a:pt x="4938" y="982"/>
                  <a:pt x="9818" y="982"/>
                </a:cubicBezTo>
                <a:cubicBezTo>
                  <a:pt x="14698" y="982"/>
                  <a:pt x="18655" y="1861"/>
                  <a:pt x="18655" y="2945"/>
                </a:cubicBezTo>
                <a:cubicBezTo>
                  <a:pt x="18655" y="4031"/>
                  <a:pt x="14698" y="4909"/>
                  <a:pt x="9818" y="4909"/>
                </a:cubicBezTo>
                <a:cubicBezTo>
                  <a:pt x="4938" y="4909"/>
                  <a:pt x="982" y="4031"/>
                  <a:pt x="982" y="2945"/>
                </a:cubicBezTo>
                <a:moveTo>
                  <a:pt x="19636" y="2945"/>
                </a:moveTo>
                <a:cubicBezTo>
                  <a:pt x="19636" y="1319"/>
                  <a:pt x="15241" y="0"/>
                  <a:pt x="9818" y="0"/>
                </a:cubicBezTo>
                <a:cubicBezTo>
                  <a:pt x="4396" y="0"/>
                  <a:pt x="0" y="1319"/>
                  <a:pt x="0" y="2945"/>
                </a:cubicBezTo>
                <a:cubicBezTo>
                  <a:pt x="0" y="8836"/>
                  <a:pt x="7855" y="9818"/>
                  <a:pt x="7855" y="14727"/>
                </a:cubicBezTo>
                <a:cubicBezTo>
                  <a:pt x="7855" y="14900"/>
                  <a:pt x="7855" y="15053"/>
                  <a:pt x="7855" y="15217"/>
                </a:cubicBezTo>
                <a:cubicBezTo>
                  <a:pt x="7855" y="15217"/>
                  <a:pt x="7855" y="15218"/>
                  <a:pt x="7855" y="15218"/>
                </a:cubicBezTo>
                <a:cubicBezTo>
                  <a:pt x="7855" y="15219"/>
                  <a:pt x="7855" y="15219"/>
                  <a:pt x="7855" y="15219"/>
                </a:cubicBezTo>
                <a:cubicBezTo>
                  <a:pt x="7855" y="15938"/>
                  <a:pt x="7856" y="16572"/>
                  <a:pt x="7863" y="17142"/>
                </a:cubicBezTo>
                <a:cubicBezTo>
                  <a:pt x="7861" y="17155"/>
                  <a:pt x="7855" y="17168"/>
                  <a:pt x="7855" y="17182"/>
                </a:cubicBezTo>
                <a:cubicBezTo>
                  <a:pt x="7855" y="17199"/>
                  <a:pt x="7862" y="17212"/>
                  <a:pt x="7864" y="17229"/>
                </a:cubicBezTo>
                <a:cubicBezTo>
                  <a:pt x="7908" y="20896"/>
                  <a:pt x="8177" y="21600"/>
                  <a:pt x="9818" y="21600"/>
                </a:cubicBezTo>
                <a:cubicBezTo>
                  <a:pt x="11782" y="21600"/>
                  <a:pt x="11782" y="20618"/>
                  <a:pt x="11782" y="14727"/>
                </a:cubicBezTo>
                <a:cubicBezTo>
                  <a:pt x="11782" y="9818"/>
                  <a:pt x="19636" y="8836"/>
                  <a:pt x="19636" y="2945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33" name="Shape 157"/>
          <p:cNvSpPr/>
          <p:nvPr/>
        </p:nvSpPr>
        <p:spPr>
          <a:xfrm>
            <a:off x="1580295" y="4148346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109" y="14727"/>
                </a:moveTo>
                <a:lnTo>
                  <a:pt x="15218" y="14727"/>
                </a:lnTo>
                <a:cubicBezTo>
                  <a:pt x="14947" y="14727"/>
                  <a:pt x="14727" y="14947"/>
                  <a:pt x="14727" y="15218"/>
                </a:cubicBezTo>
                <a:cubicBezTo>
                  <a:pt x="14727" y="15490"/>
                  <a:pt x="14947" y="15709"/>
                  <a:pt x="15218" y="15709"/>
                </a:cubicBezTo>
                <a:lnTo>
                  <a:pt x="21109" y="15709"/>
                </a:lnTo>
                <a:cubicBezTo>
                  <a:pt x="21380" y="15709"/>
                  <a:pt x="21600" y="15490"/>
                  <a:pt x="21600" y="15218"/>
                </a:cubicBezTo>
                <a:cubicBezTo>
                  <a:pt x="21600" y="14947"/>
                  <a:pt x="21380" y="14727"/>
                  <a:pt x="21109" y="14727"/>
                </a:cubicBezTo>
                <a:moveTo>
                  <a:pt x="14823" y="8659"/>
                </a:moveTo>
                <a:cubicBezTo>
                  <a:pt x="12845" y="10260"/>
                  <a:pt x="10800" y="11916"/>
                  <a:pt x="10800" y="14727"/>
                </a:cubicBezTo>
                <a:cubicBezTo>
                  <a:pt x="10800" y="17561"/>
                  <a:pt x="10800" y="19270"/>
                  <a:pt x="10584" y="20135"/>
                </a:cubicBezTo>
                <a:cubicBezTo>
                  <a:pt x="10474" y="20573"/>
                  <a:pt x="10463" y="20618"/>
                  <a:pt x="9818" y="20618"/>
                </a:cubicBezTo>
                <a:cubicBezTo>
                  <a:pt x="9173" y="20618"/>
                  <a:pt x="9162" y="20573"/>
                  <a:pt x="9052" y="20135"/>
                </a:cubicBezTo>
                <a:cubicBezTo>
                  <a:pt x="8926" y="19627"/>
                  <a:pt x="8874" y="18820"/>
                  <a:pt x="8853" y="17673"/>
                </a:cubicBezTo>
                <a:lnTo>
                  <a:pt x="9327" y="17673"/>
                </a:lnTo>
                <a:cubicBezTo>
                  <a:pt x="9598" y="17673"/>
                  <a:pt x="9818" y="17453"/>
                  <a:pt x="9818" y="17182"/>
                </a:cubicBezTo>
                <a:cubicBezTo>
                  <a:pt x="9818" y="16910"/>
                  <a:pt x="9598" y="16691"/>
                  <a:pt x="9327" y="16691"/>
                </a:cubicBezTo>
                <a:lnTo>
                  <a:pt x="8840" y="16691"/>
                </a:lnTo>
                <a:cubicBezTo>
                  <a:pt x="8838" y="16381"/>
                  <a:pt x="8837" y="16059"/>
                  <a:pt x="8837" y="15709"/>
                </a:cubicBezTo>
                <a:lnTo>
                  <a:pt x="9327" y="15709"/>
                </a:lnTo>
                <a:cubicBezTo>
                  <a:pt x="9598" y="15709"/>
                  <a:pt x="9818" y="15490"/>
                  <a:pt x="9818" y="15218"/>
                </a:cubicBezTo>
                <a:cubicBezTo>
                  <a:pt x="9818" y="14947"/>
                  <a:pt x="9598" y="14727"/>
                  <a:pt x="9327" y="14727"/>
                </a:cubicBezTo>
                <a:lnTo>
                  <a:pt x="8836" y="14727"/>
                </a:lnTo>
                <a:cubicBezTo>
                  <a:pt x="8836" y="11916"/>
                  <a:pt x="6791" y="10260"/>
                  <a:pt x="4813" y="8659"/>
                </a:cubicBezTo>
                <a:cubicBezTo>
                  <a:pt x="3221" y="7370"/>
                  <a:pt x="1702" y="6139"/>
                  <a:pt x="1176" y="4344"/>
                </a:cubicBezTo>
                <a:cubicBezTo>
                  <a:pt x="2835" y="5266"/>
                  <a:pt x="6083" y="5891"/>
                  <a:pt x="9818" y="5891"/>
                </a:cubicBezTo>
                <a:cubicBezTo>
                  <a:pt x="13550" y="5891"/>
                  <a:pt x="16795" y="5266"/>
                  <a:pt x="18456" y="4347"/>
                </a:cubicBezTo>
                <a:cubicBezTo>
                  <a:pt x="17928" y="6143"/>
                  <a:pt x="16412" y="7373"/>
                  <a:pt x="14823" y="8659"/>
                </a:cubicBezTo>
                <a:moveTo>
                  <a:pt x="982" y="2945"/>
                </a:moveTo>
                <a:cubicBezTo>
                  <a:pt x="982" y="1861"/>
                  <a:pt x="4938" y="982"/>
                  <a:pt x="9818" y="982"/>
                </a:cubicBezTo>
                <a:cubicBezTo>
                  <a:pt x="14698" y="982"/>
                  <a:pt x="18655" y="1861"/>
                  <a:pt x="18655" y="2945"/>
                </a:cubicBezTo>
                <a:cubicBezTo>
                  <a:pt x="18655" y="4031"/>
                  <a:pt x="14698" y="4909"/>
                  <a:pt x="9818" y="4909"/>
                </a:cubicBezTo>
                <a:cubicBezTo>
                  <a:pt x="4938" y="4909"/>
                  <a:pt x="982" y="4031"/>
                  <a:pt x="982" y="2945"/>
                </a:cubicBezTo>
                <a:moveTo>
                  <a:pt x="19636" y="2945"/>
                </a:moveTo>
                <a:cubicBezTo>
                  <a:pt x="19636" y="1319"/>
                  <a:pt x="15241" y="0"/>
                  <a:pt x="9818" y="0"/>
                </a:cubicBezTo>
                <a:cubicBezTo>
                  <a:pt x="4396" y="0"/>
                  <a:pt x="0" y="1319"/>
                  <a:pt x="0" y="2945"/>
                </a:cubicBezTo>
                <a:cubicBezTo>
                  <a:pt x="0" y="8836"/>
                  <a:pt x="7855" y="9818"/>
                  <a:pt x="7855" y="14727"/>
                </a:cubicBezTo>
                <a:cubicBezTo>
                  <a:pt x="7855" y="14900"/>
                  <a:pt x="7855" y="15053"/>
                  <a:pt x="7855" y="15217"/>
                </a:cubicBezTo>
                <a:cubicBezTo>
                  <a:pt x="7855" y="15217"/>
                  <a:pt x="7855" y="15218"/>
                  <a:pt x="7855" y="15218"/>
                </a:cubicBezTo>
                <a:cubicBezTo>
                  <a:pt x="7855" y="15219"/>
                  <a:pt x="7855" y="15219"/>
                  <a:pt x="7855" y="15219"/>
                </a:cubicBezTo>
                <a:cubicBezTo>
                  <a:pt x="7855" y="15938"/>
                  <a:pt x="7856" y="16572"/>
                  <a:pt x="7863" y="17142"/>
                </a:cubicBezTo>
                <a:cubicBezTo>
                  <a:pt x="7861" y="17155"/>
                  <a:pt x="7855" y="17168"/>
                  <a:pt x="7855" y="17182"/>
                </a:cubicBezTo>
                <a:cubicBezTo>
                  <a:pt x="7855" y="17199"/>
                  <a:pt x="7862" y="17212"/>
                  <a:pt x="7864" y="17229"/>
                </a:cubicBezTo>
                <a:cubicBezTo>
                  <a:pt x="7908" y="20896"/>
                  <a:pt x="8177" y="21600"/>
                  <a:pt x="9818" y="21600"/>
                </a:cubicBezTo>
                <a:cubicBezTo>
                  <a:pt x="11782" y="21600"/>
                  <a:pt x="11782" y="20618"/>
                  <a:pt x="11782" y="14727"/>
                </a:cubicBezTo>
                <a:cubicBezTo>
                  <a:pt x="11782" y="9818"/>
                  <a:pt x="19636" y="8836"/>
                  <a:pt x="19636" y="2945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34" name="Shape 158"/>
          <p:cNvSpPr/>
          <p:nvPr/>
        </p:nvSpPr>
        <p:spPr>
          <a:xfrm>
            <a:off x="2308237" y="4148346"/>
            <a:ext cx="338583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520" y="4979"/>
                </a:moveTo>
                <a:lnTo>
                  <a:pt x="7560" y="6792"/>
                </a:lnTo>
                <a:lnTo>
                  <a:pt x="7560" y="2876"/>
                </a:lnTo>
                <a:lnTo>
                  <a:pt x="20520" y="1063"/>
                </a:lnTo>
                <a:cubicBezTo>
                  <a:pt x="20520" y="1063"/>
                  <a:pt x="20520" y="4979"/>
                  <a:pt x="20520" y="4979"/>
                </a:cubicBezTo>
                <a:close/>
                <a:moveTo>
                  <a:pt x="18900" y="17673"/>
                </a:moveTo>
                <a:lnTo>
                  <a:pt x="16740" y="17673"/>
                </a:lnTo>
                <a:cubicBezTo>
                  <a:pt x="15845" y="17673"/>
                  <a:pt x="15120" y="17014"/>
                  <a:pt x="15120" y="16200"/>
                </a:cubicBezTo>
                <a:cubicBezTo>
                  <a:pt x="15120" y="15387"/>
                  <a:pt x="15845" y="14727"/>
                  <a:pt x="16740" y="14727"/>
                </a:cubicBezTo>
                <a:lnTo>
                  <a:pt x="18900" y="14727"/>
                </a:lnTo>
                <a:cubicBezTo>
                  <a:pt x="19795" y="14727"/>
                  <a:pt x="20520" y="15387"/>
                  <a:pt x="20520" y="16200"/>
                </a:cubicBezTo>
                <a:cubicBezTo>
                  <a:pt x="20520" y="17014"/>
                  <a:pt x="19795" y="17673"/>
                  <a:pt x="18900" y="17673"/>
                </a:cubicBezTo>
                <a:moveTo>
                  <a:pt x="4860" y="20618"/>
                </a:moveTo>
                <a:lnTo>
                  <a:pt x="2700" y="20618"/>
                </a:lnTo>
                <a:cubicBezTo>
                  <a:pt x="1805" y="20618"/>
                  <a:pt x="1080" y="19959"/>
                  <a:pt x="1080" y="19146"/>
                </a:cubicBezTo>
                <a:cubicBezTo>
                  <a:pt x="1080" y="18332"/>
                  <a:pt x="1805" y="17673"/>
                  <a:pt x="2700" y="17673"/>
                </a:cubicBezTo>
                <a:lnTo>
                  <a:pt x="4860" y="17673"/>
                </a:lnTo>
                <a:cubicBezTo>
                  <a:pt x="5755" y="17673"/>
                  <a:pt x="6480" y="18332"/>
                  <a:pt x="6480" y="19146"/>
                </a:cubicBezTo>
                <a:cubicBezTo>
                  <a:pt x="6480" y="19959"/>
                  <a:pt x="5755" y="20618"/>
                  <a:pt x="4860" y="20618"/>
                </a:cubicBezTo>
                <a:moveTo>
                  <a:pt x="21060" y="0"/>
                </a:moveTo>
                <a:cubicBezTo>
                  <a:pt x="21031" y="0"/>
                  <a:pt x="21006" y="11"/>
                  <a:pt x="20980" y="15"/>
                </a:cubicBezTo>
                <a:lnTo>
                  <a:pt x="20978" y="6"/>
                </a:lnTo>
                <a:lnTo>
                  <a:pt x="6938" y="1969"/>
                </a:lnTo>
                <a:lnTo>
                  <a:pt x="6940" y="1979"/>
                </a:lnTo>
                <a:cubicBezTo>
                  <a:pt x="6681" y="2016"/>
                  <a:pt x="6480" y="2210"/>
                  <a:pt x="6480" y="2455"/>
                </a:cubicBezTo>
                <a:lnTo>
                  <a:pt x="6480" y="17193"/>
                </a:lnTo>
                <a:cubicBezTo>
                  <a:pt x="6028" y="16882"/>
                  <a:pt x="5471" y="16691"/>
                  <a:pt x="4860" y="16691"/>
                </a:cubicBezTo>
                <a:lnTo>
                  <a:pt x="2700" y="16691"/>
                </a:lnTo>
                <a:cubicBezTo>
                  <a:pt x="1209" y="16691"/>
                  <a:pt x="0" y="17790"/>
                  <a:pt x="0" y="19146"/>
                </a:cubicBezTo>
                <a:cubicBezTo>
                  <a:pt x="0" y="20501"/>
                  <a:pt x="1209" y="21600"/>
                  <a:pt x="2700" y="21600"/>
                </a:cubicBezTo>
                <a:lnTo>
                  <a:pt x="4860" y="21600"/>
                </a:lnTo>
                <a:cubicBezTo>
                  <a:pt x="6352" y="21600"/>
                  <a:pt x="7560" y="20501"/>
                  <a:pt x="7560" y="19146"/>
                </a:cubicBezTo>
                <a:lnTo>
                  <a:pt x="7560" y="7785"/>
                </a:lnTo>
                <a:lnTo>
                  <a:pt x="20520" y="5972"/>
                </a:lnTo>
                <a:lnTo>
                  <a:pt x="20520" y="14248"/>
                </a:lnTo>
                <a:cubicBezTo>
                  <a:pt x="20068" y="13937"/>
                  <a:pt x="19511" y="13745"/>
                  <a:pt x="18900" y="13745"/>
                </a:cubicBezTo>
                <a:lnTo>
                  <a:pt x="16740" y="13745"/>
                </a:lnTo>
                <a:cubicBezTo>
                  <a:pt x="15249" y="13745"/>
                  <a:pt x="14040" y="14845"/>
                  <a:pt x="14040" y="16200"/>
                </a:cubicBezTo>
                <a:cubicBezTo>
                  <a:pt x="14040" y="17556"/>
                  <a:pt x="15249" y="18655"/>
                  <a:pt x="16740" y="18655"/>
                </a:cubicBezTo>
                <a:lnTo>
                  <a:pt x="18900" y="18655"/>
                </a:lnTo>
                <a:cubicBezTo>
                  <a:pt x="20392" y="18655"/>
                  <a:pt x="21600" y="17556"/>
                  <a:pt x="21600" y="16200"/>
                </a:cubicBezTo>
                <a:lnTo>
                  <a:pt x="21600" y="491"/>
                </a:lnTo>
                <a:cubicBezTo>
                  <a:pt x="21600" y="220"/>
                  <a:pt x="21358" y="0"/>
                  <a:pt x="2106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35" name="Shape 159"/>
          <p:cNvSpPr/>
          <p:nvPr/>
        </p:nvSpPr>
        <p:spPr>
          <a:xfrm>
            <a:off x="3070038" y="4148346"/>
            <a:ext cx="237007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057" y="5837"/>
                </a:moveTo>
                <a:lnTo>
                  <a:pt x="10800" y="4996"/>
                </a:lnTo>
                <a:lnTo>
                  <a:pt x="10800" y="1036"/>
                </a:lnTo>
                <a:lnTo>
                  <a:pt x="20057" y="1878"/>
                </a:lnTo>
                <a:cubicBezTo>
                  <a:pt x="20057" y="1878"/>
                  <a:pt x="20057" y="5837"/>
                  <a:pt x="20057" y="5837"/>
                </a:cubicBezTo>
                <a:close/>
                <a:moveTo>
                  <a:pt x="6943" y="20618"/>
                </a:moveTo>
                <a:lnTo>
                  <a:pt x="3857" y="20618"/>
                </a:lnTo>
                <a:cubicBezTo>
                  <a:pt x="2579" y="20618"/>
                  <a:pt x="1543" y="19959"/>
                  <a:pt x="1543" y="19146"/>
                </a:cubicBezTo>
                <a:cubicBezTo>
                  <a:pt x="1543" y="18332"/>
                  <a:pt x="2579" y="17673"/>
                  <a:pt x="3857" y="17673"/>
                </a:cubicBezTo>
                <a:lnTo>
                  <a:pt x="6943" y="17673"/>
                </a:lnTo>
                <a:cubicBezTo>
                  <a:pt x="8221" y="17673"/>
                  <a:pt x="9257" y="18332"/>
                  <a:pt x="9257" y="19146"/>
                </a:cubicBezTo>
                <a:cubicBezTo>
                  <a:pt x="9257" y="19959"/>
                  <a:pt x="8221" y="20618"/>
                  <a:pt x="6943" y="20618"/>
                </a:cubicBezTo>
                <a:moveTo>
                  <a:pt x="20829" y="982"/>
                </a:moveTo>
                <a:cubicBezTo>
                  <a:pt x="20788" y="982"/>
                  <a:pt x="20752" y="993"/>
                  <a:pt x="20714" y="997"/>
                </a:cubicBezTo>
                <a:lnTo>
                  <a:pt x="20711" y="988"/>
                </a:lnTo>
                <a:lnTo>
                  <a:pt x="10344" y="45"/>
                </a:lnTo>
                <a:cubicBezTo>
                  <a:pt x="10248" y="17"/>
                  <a:pt x="10141" y="0"/>
                  <a:pt x="10029" y="0"/>
                </a:cubicBezTo>
                <a:cubicBezTo>
                  <a:pt x="10002" y="0"/>
                  <a:pt x="9979" y="8"/>
                  <a:pt x="9954" y="10"/>
                </a:cubicBezTo>
                <a:lnTo>
                  <a:pt x="9911" y="6"/>
                </a:lnTo>
                <a:lnTo>
                  <a:pt x="9914" y="15"/>
                </a:lnTo>
                <a:cubicBezTo>
                  <a:pt x="9545" y="52"/>
                  <a:pt x="9257" y="246"/>
                  <a:pt x="9257" y="491"/>
                </a:cubicBezTo>
                <a:lnTo>
                  <a:pt x="9257" y="17193"/>
                </a:lnTo>
                <a:cubicBezTo>
                  <a:pt x="8612" y="16882"/>
                  <a:pt x="7815" y="16691"/>
                  <a:pt x="6943" y="16691"/>
                </a:cubicBezTo>
                <a:lnTo>
                  <a:pt x="3857" y="16691"/>
                </a:lnTo>
                <a:cubicBezTo>
                  <a:pt x="1727" y="16691"/>
                  <a:pt x="0" y="17790"/>
                  <a:pt x="0" y="19146"/>
                </a:cubicBezTo>
                <a:cubicBezTo>
                  <a:pt x="0" y="20501"/>
                  <a:pt x="1727" y="21600"/>
                  <a:pt x="3857" y="21600"/>
                </a:cubicBezTo>
                <a:lnTo>
                  <a:pt x="6943" y="21600"/>
                </a:lnTo>
                <a:cubicBezTo>
                  <a:pt x="9074" y="21600"/>
                  <a:pt x="10800" y="20501"/>
                  <a:pt x="10800" y="19146"/>
                </a:cubicBezTo>
                <a:lnTo>
                  <a:pt x="10800" y="5945"/>
                </a:lnTo>
                <a:lnTo>
                  <a:pt x="20513" y="6828"/>
                </a:lnTo>
                <a:cubicBezTo>
                  <a:pt x="20610" y="6855"/>
                  <a:pt x="20715" y="6873"/>
                  <a:pt x="20829" y="6873"/>
                </a:cubicBezTo>
                <a:cubicBezTo>
                  <a:pt x="20855" y="6873"/>
                  <a:pt x="20877" y="6865"/>
                  <a:pt x="20904" y="6864"/>
                </a:cubicBezTo>
                <a:lnTo>
                  <a:pt x="20946" y="6867"/>
                </a:lnTo>
                <a:lnTo>
                  <a:pt x="20943" y="6858"/>
                </a:lnTo>
                <a:cubicBezTo>
                  <a:pt x="21313" y="6822"/>
                  <a:pt x="21600" y="6627"/>
                  <a:pt x="21600" y="6382"/>
                </a:cubicBezTo>
                <a:lnTo>
                  <a:pt x="21600" y="1473"/>
                </a:lnTo>
                <a:cubicBezTo>
                  <a:pt x="21600" y="1202"/>
                  <a:pt x="21254" y="982"/>
                  <a:pt x="20829" y="982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36" name="Shape 160"/>
          <p:cNvSpPr/>
          <p:nvPr/>
        </p:nvSpPr>
        <p:spPr>
          <a:xfrm>
            <a:off x="3713338" y="4148346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37" name="Shape 161"/>
          <p:cNvSpPr/>
          <p:nvPr/>
        </p:nvSpPr>
        <p:spPr>
          <a:xfrm>
            <a:off x="4424355" y="4148346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445" y="15886"/>
                </a:moveTo>
                <a:lnTo>
                  <a:pt x="10478" y="18984"/>
                </a:lnTo>
                <a:lnTo>
                  <a:pt x="7944" y="17126"/>
                </a:lnTo>
                <a:lnTo>
                  <a:pt x="7364" y="16700"/>
                </a:lnTo>
                <a:lnTo>
                  <a:pt x="6783" y="17126"/>
                </a:lnTo>
                <a:lnTo>
                  <a:pt x="4249" y="18984"/>
                </a:lnTo>
                <a:lnTo>
                  <a:pt x="5283" y="15886"/>
                </a:lnTo>
                <a:lnTo>
                  <a:pt x="5505" y="15220"/>
                </a:lnTo>
                <a:lnTo>
                  <a:pt x="4946" y="14794"/>
                </a:lnTo>
                <a:lnTo>
                  <a:pt x="2908" y="13240"/>
                </a:lnTo>
                <a:lnTo>
                  <a:pt x="6037" y="13240"/>
                </a:lnTo>
                <a:lnTo>
                  <a:pt x="6275" y="12602"/>
                </a:lnTo>
                <a:lnTo>
                  <a:pt x="7364" y="9683"/>
                </a:lnTo>
                <a:lnTo>
                  <a:pt x="8452" y="12602"/>
                </a:lnTo>
                <a:lnTo>
                  <a:pt x="8690" y="13240"/>
                </a:lnTo>
                <a:lnTo>
                  <a:pt x="11820" y="13240"/>
                </a:lnTo>
                <a:lnTo>
                  <a:pt x="9781" y="14794"/>
                </a:lnTo>
                <a:lnTo>
                  <a:pt x="9223" y="15220"/>
                </a:lnTo>
                <a:cubicBezTo>
                  <a:pt x="9223" y="15220"/>
                  <a:pt x="9445" y="15886"/>
                  <a:pt x="9445" y="15886"/>
                </a:cubicBezTo>
                <a:close/>
                <a:moveTo>
                  <a:pt x="9372" y="12259"/>
                </a:moveTo>
                <a:lnTo>
                  <a:pt x="7364" y="6873"/>
                </a:lnTo>
                <a:lnTo>
                  <a:pt x="5355" y="12259"/>
                </a:lnTo>
                <a:lnTo>
                  <a:pt x="0" y="12259"/>
                </a:lnTo>
                <a:lnTo>
                  <a:pt x="4351" y="15575"/>
                </a:lnTo>
                <a:lnTo>
                  <a:pt x="2343" y="21600"/>
                </a:lnTo>
                <a:lnTo>
                  <a:pt x="7364" y="17918"/>
                </a:lnTo>
                <a:lnTo>
                  <a:pt x="12384" y="21600"/>
                </a:lnTo>
                <a:lnTo>
                  <a:pt x="10376" y="15575"/>
                </a:lnTo>
                <a:lnTo>
                  <a:pt x="14727" y="12259"/>
                </a:lnTo>
                <a:cubicBezTo>
                  <a:pt x="14727" y="12259"/>
                  <a:pt x="9372" y="12259"/>
                  <a:pt x="9372" y="12259"/>
                </a:cubicBezTo>
                <a:close/>
                <a:moveTo>
                  <a:pt x="16781" y="7308"/>
                </a:moveTo>
                <a:lnTo>
                  <a:pt x="16200" y="6883"/>
                </a:lnTo>
                <a:lnTo>
                  <a:pt x="15619" y="7308"/>
                </a:lnTo>
                <a:lnTo>
                  <a:pt x="14426" y="8184"/>
                </a:lnTo>
                <a:lnTo>
                  <a:pt x="14922" y="6693"/>
                </a:lnTo>
                <a:lnTo>
                  <a:pt x="15143" y="6031"/>
                </a:lnTo>
                <a:lnTo>
                  <a:pt x="14590" y="5605"/>
                </a:lnTo>
                <a:lnTo>
                  <a:pt x="13682" y="4905"/>
                </a:lnTo>
                <a:lnTo>
                  <a:pt x="15408" y="4905"/>
                </a:lnTo>
                <a:lnTo>
                  <a:pt x="15647" y="4267"/>
                </a:lnTo>
                <a:lnTo>
                  <a:pt x="16200" y="2793"/>
                </a:lnTo>
                <a:lnTo>
                  <a:pt x="16754" y="4267"/>
                </a:lnTo>
                <a:lnTo>
                  <a:pt x="16992" y="4905"/>
                </a:lnTo>
                <a:lnTo>
                  <a:pt x="18718" y="4905"/>
                </a:lnTo>
                <a:lnTo>
                  <a:pt x="17810" y="5605"/>
                </a:lnTo>
                <a:lnTo>
                  <a:pt x="17257" y="6031"/>
                </a:lnTo>
                <a:lnTo>
                  <a:pt x="17478" y="6693"/>
                </a:lnTo>
                <a:lnTo>
                  <a:pt x="17975" y="8184"/>
                </a:lnTo>
                <a:cubicBezTo>
                  <a:pt x="17975" y="8184"/>
                  <a:pt x="16781" y="7308"/>
                  <a:pt x="16781" y="7308"/>
                </a:cubicBezTo>
                <a:close/>
                <a:moveTo>
                  <a:pt x="21600" y="3922"/>
                </a:moveTo>
                <a:lnTo>
                  <a:pt x="17673" y="3922"/>
                </a:lnTo>
                <a:lnTo>
                  <a:pt x="16200" y="0"/>
                </a:lnTo>
                <a:lnTo>
                  <a:pt x="14727" y="3922"/>
                </a:lnTo>
                <a:lnTo>
                  <a:pt x="10800" y="3922"/>
                </a:lnTo>
                <a:lnTo>
                  <a:pt x="13991" y="6382"/>
                </a:lnTo>
                <a:lnTo>
                  <a:pt x="12518" y="10800"/>
                </a:lnTo>
                <a:lnTo>
                  <a:pt x="16200" y="8100"/>
                </a:lnTo>
                <a:lnTo>
                  <a:pt x="19882" y="10800"/>
                </a:lnTo>
                <a:lnTo>
                  <a:pt x="18409" y="6382"/>
                </a:lnTo>
                <a:cubicBezTo>
                  <a:pt x="18409" y="6382"/>
                  <a:pt x="21600" y="3922"/>
                  <a:pt x="21600" y="3922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38" name="Shape 162"/>
          <p:cNvSpPr/>
          <p:nvPr/>
        </p:nvSpPr>
        <p:spPr>
          <a:xfrm>
            <a:off x="5135371" y="4148346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2133" y="11950"/>
                </a:moveTo>
                <a:lnTo>
                  <a:pt x="12831" y="14044"/>
                </a:lnTo>
                <a:lnTo>
                  <a:pt x="11135" y="12801"/>
                </a:lnTo>
                <a:lnTo>
                  <a:pt x="10555" y="12375"/>
                </a:lnTo>
                <a:lnTo>
                  <a:pt x="9974" y="12801"/>
                </a:lnTo>
                <a:lnTo>
                  <a:pt x="8277" y="14044"/>
                </a:lnTo>
                <a:lnTo>
                  <a:pt x="8976" y="11950"/>
                </a:lnTo>
                <a:lnTo>
                  <a:pt x="9195" y="11291"/>
                </a:lnTo>
                <a:lnTo>
                  <a:pt x="8647" y="10864"/>
                </a:lnTo>
                <a:lnTo>
                  <a:pt x="7280" y="9801"/>
                </a:lnTo>
                <a:lnTo>
                  <a:pt x="9560" y="9801"/>
                </a:lnTo>
                <a:lnTo>
                  <a:pt x="9799" y="9167"/>
                </a:lnTo>
                <a:lnTo>
                  <a:pt x="10555" y="7167"/>
                </a:lnTo>
                <a:lnTo>
                  <a:pt x="11310" y="9167"/>
                </a:lnTo>
                <a:lnTo>
                  <a:pt x="11549" y="9801"/>
                </a:lnTo>
                <a:lnTo>
                  <a:pt x="13829" y="9801"/>
                </a:lnTo>
                <a:lnTo>
                  <a:pt x="12462" y="10864"/>
                </a:lnTo>
                <a:lnTo>
                  <a:pt x="11914" y="11291"/>
                </a:lnTo>
                <a:cubicBezTo>
                  <a:pt x="11914" y="11291"/>
                  <a:pt x="12133" y="11950"/>
                  <a:pt x="12133" y="11950"/>
                </a:cubicBezTo>
                <a:close/>
                <a:moveTo>
                  <a:pt x="12228" y="8820"/>
                </a:moveTo>
                <a:lnTo>
                  <a:pt x="10555" y="4388"/>
                </a:lnTo>
                <a:lnTo>
                  <a:pt x="8881" y="8820"/>
                </a:lnTo>
                <a:lnTo>
                  <a:pt x="4418" y="8820"/>
                </a:lnTo>
                <a:lnTo>
                  <a:pt x="8044" y="11639"/>
                </a:lnTo>
                <a:lnTo>
                  <a:pt x="6371" y="16660"/>
                </a:lnTo>
                <a:lnTo>
                  <a:pt x="10555" y="13592"/>
                </a:lnTo>
                <a:lnTo>
                  <a:pt x="14738" y="16660"/>
                </a:lnTo>
                <a:lnTo>
                  <a:pt x="13065" y="11639"/>
                </a:lnTo>
                <a:lnTo>
                  <a:pt x="16691" y="8820"/>
                </a:lnTo>
                <a:cubicBezTo>
                  <a:pt x="16691" y="8820"/>
                  <a:pt x="12228" y="8820"/>
                  <a:pt x="12228" y="8820"/>
                </a:cubicBezTo>
                <a:close/>
                <a:moveTo>
                  <a:pt x="10800" y="20618"/>
                </a:move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6"/>
                  <a:pt x="16765" y="0"/>
                  <a:pt x="108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39" name="Shape 163"/>
          <p:cNvSpPr/>
          <p:nvPr/>
        </p:nvSpPr>
        <p:spPr>
          <a:xfrm>
            <a:off x="5846383" y="4148346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8164" y="4419"/>
                </a:moveTo>
                <a:lnTo>
                  <a:pt x="9327" y="4419"/>
                </a:lnTo>
                <a:cubicBezTo>
                  <a:pt x="9056" y="4419"/>
                  <a:pt x="8836" y="4638"/>
                  <a:pt x="8836" y="4909"/>
                </a:cubicBezTo>
                <a:cubicBezTo>
                  <a:pt x="8836" y="5181"/>
                  <a:pt x="9056" y="5400"/>
                  <a:pt x="9327" y="5400"/>
                </a:cubicBezTo>
                <a:lnTo>
                  <a:pt x="18164" y="5400"/>
                </a:lnTo>
                <a:cubicBezTo>
                  <a:pt x="18435" y="5400"/>
                  <a:pt x="18655" y="5181"/>
                  <a:pt x="18655" y="4909"/>
                </a:cubicBezTo>
                <a:cubicBezTo>
                  <a:pt x="18655" y="4638"/>
                  <a:pt x="18435" y="4419"/>
                  <a:pt x="18164" y="4419"/>
                </a:cubicBezTo>
                <a:moveTo>
                  <a:pt x="20618" y="19636"/>
                </a:moveTo>
                <a:cubicBezTo>
                  <a:pt x="20618" y="20179"/>
                  <a:pt x="20178" y="20618"/>
                  <a:pt x="19636" y="20618"/>
                </a:cubicBezTo>
                <a:lnTo>
                  <a:pt x="1964" y="20618"/>
                </a:lnTo>
                <a:cubicBezTo>
                  <a:pt x="1421" y="20618"/>
                  <a:pt x="982" y="20179"/>
                  <a:pt x="982" y="19636"/>
                </a:cubicBezTo>
                <a:lnTo>
                  <a:pt x="982" y="1964"/>
                </a:lnTo>
                <a:cubicBezTo>
                  <a:pt x="982" y="1422"/>
                  <a:pt x="1421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9636"/>
                  <a:pt x="20618" y="19636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18164" y="10310"/>
                </a:moveTo>
                <a:lnTo>
                  <a:pt x="9327" y="10310"/>
                </a:lnTo>
                <a:cubicBezTo>
                  <a:pt x="9056" y="10310"/>
                  <a:pt x="8836" y="10529"/>
                  <a:pt x="8836" y="10800"/>
                </a:cubicBezTo>
                <a:cubicBezTo>
                  <a:pt x="8836" y="11072"/>
                  <a:pt x="9056" y="11291"/>
                  <a:pt x="9327" y="11291"/>
                </a:cubicBezTo>
                <a:lnTo>
                  <a:pt x="18164" y="11291"/>
                </a:lnTo>
                <a:cubicBezTo>
                  <a:pt x="18435" y="11291"/>
                  <a:pt x="18655" y="11072"/>
                  <a:pt x="18655" y="10800"/>
                </a:cubicBezTo>
                <a:cubicBezTo>
                  <a:pt x="18655" y="10529"/>
                  <a:pt x="18435" y="10310"/>
                  <a:pt x="18164" y="10310"/>
                </a:cubicBezTo>
                <a:moveTo>
                  <a:pt x="5445" y="16155"/>
                </a:moveTo>
                <a:lnTo>
                  <a:pt x="4909" y="14728"/>
                </a:lnTo>
                <a:lnTo>
                  <a:pt x="4374" y="16155"/>
                </a:lnTo>
                <a:lnTo>
                  <a:pt x="2945" y="16155"/>
                </a:lnTo>
                <a:lnTo>
                  <a:pt x="4106" y="17048"/>
                </a:lnTo>
                <a:lnTo>
                  <a:pt x="3571" y="18655"/>
                </a:lnTo>
                <a:lnTo>
                  <a:pt x="4909" y="17673"/>
                </a:lnTo>
                <a:lnTo>
                  <a:pt x="6248" y="18655"/>
                </a:lnTo>
                <a:lnTo>
                  <a:pt x="5713" y="17048"/>
                </a:lnTo>
                <a:lnTo>
                  <a:pt x="6873" y="16155"/>
                </a:lnTo>
                <a:cubicBezTo>
                  <a:pt x="6873" y="16155"/>
                  <a:pt x="5445" y="16155"/>
                  <a:pt x="5445" y="16155"/>
                </a:cubicBezTo>
                <a:close/>
                <a:moveTo>
                  <a:pt x="4909" y="8836"/>
                </a:moveTo>
                <a:lnTo>
                  <a:pt x="4374" y="10265"/>
                </a:lnTo>
                <a:lnTo>
                  <a:pt x="2945" y="10265"/>
                </a:lnTo>
                <a:lnTo>
                  <a:pt x="4106" y="11157"/>
                </a:lnTo>
                <a:lnTo>
                  <a:pt x="3571" y="12764"/>
                </a:lnTo>
                <a:lnTo>
                  <a:pt x="4909" y="11782"/>
                </a:lnTo>
                <a:lnTo>
                  <a:pt x="6248" y="12764"/>
                </a:lnTo>
                <a:lnTo>
                  <a:pt x="5713" y="11157"/>
                </a:lnTo>
                <a:lnTo>
                  <a:pt x="6873" y="10265"/>
                </a:lnTo>
                <a:lnTo>
                  <a:pt x="5445" y="10265"/>
                </a:lnTo>
                <a:cubicBezTo>
                  <a:pt x="5445" y="10265"/>
                  <a:pt x="4909" y="8836"/>
                  <a:pt x="4909" y="8836"/>
                </a:cubicBezTo>
                <a:close/>
                <a:moveTo>
                  <a:pt x="4909" y="2945"/>
                </a:moveTo>
                <a:lnTo>
                  <a:pt x="4374" y="4374"/>
                </a:lnTo>
                <a:lnTo>
                  <a:pt x="2945" y="4374"/>
                </a:lnTo>
                <a:lnTo>
                  <a:pt x="4106" y="5266"/>
                </a:lnTo>
                <a:lnTo>
                  <a:pt x="3571" y="6873"/>
                </a:lnTo>
                <a:lnTo>
                  <a:pt x="4909" y="5891"/>
                </a:lnTo>
                <a:lnTo>
                  <a:pt x="6248" y="6873"/>
                </a:lnTo>
                <a:lnTo>
                  <a:pt x="5713" y="5266"/>
                </a:lnTo>
                <a:lnTo>
                  <a:pt x="6873" y="4374"/>
                </a:lnTo>
                <a:lnTo>
                  <a:pt x="5445" y="4374"/>
                </a:lnTo>
                <a:cubicBezTo>
                  <a:pt x="5445" y="4374"/>
                  <a:pt x="4909" y="2945"/>
                  <a:pt x="4909" y="2945"/>
                </a:cubicBezTo>
                <a:close/>
                <a:moveTo>
                  <a:pt x="18164" y="16200"/>
                </a:moveTo>
                <a:lnTo>
                  <a:pt x="9327" y="16200"/>
                </a:lnTo>
                <a:cubicBezTo>
                  <a:pt x="9056" y="16200"/>
                  <a:pt x="8836" y="16420"/>
                  <a:pt x="8836" y="16691"/>
                </a:cubicBezTo>
                <a:cubicBezTo>
                  <a:pt x="8836" y="16962"/>
                  <a:pt x="9056" y="17182"/>
                  <a:pt x="9327" y="17182"/>
                </a:cubicBezTo>
                <a:lnTo>
                  <a:pt x="18164" y="17182"/>
                </a:lnTo>
                <a:cubicBezTo>
                  <a:pt x="18435" y="17182"/>
                  <a:pt x="18655" y="16962"/>
                  <a:pt x="18655" y="16691"/>
                </a:cubicBezTo>
                <a:cubicBezTo>
                  <a:pt x="18655" y="16420"/>
                  <a:pt x="18435" y="16200"/>
                  <a:pt x="18164" y="162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40" name="Shape 164"/>
          <p:cNvSpPr/>
          <p:nvPr/>
        </p:nvSpPr>
        <p:spPr>
          <a:xfrm>
            <a:off x="6557398" y="4148346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1291" y="17673"/>
                </a:moveTo>
                <a:cubicBezTo>
                  <a:pt x="11427" y="17673"/>
                  <a:pt x="11549" y="17618"/>
                  <a:pt x="11638" y="17529"/>
                </a:cubicBezTo>
                <a:lnTo>
                  <a:pt x="14583" y="14583"/>
                </a:lnTo>
                <a:cubicBezTo>
                  <a:pt x="14673" y="14495"/>
                  <a:pt x="14727" y="14372"/>
                  <a:pt x="14727" y="14236"/>
                </a:cubicBezTo>
                <a:cubicBezTo>
                  <a:pt x="14727" y="13966"/>
                  <a:pt x="14508" y="13745"/>
                  <a:pt x="14236" y="13745"/>
                </a:cubicBezTo>
                <a:cubicBezTo>
                  <a:pt x="14101" y="13745"/>
                  <a:pt x="13978" y="13801"/>
                  <a:pt x="13889" y="13890"/>
                </a:cubicBezTo>
                <a:lnTo>
                  <a:pt x="10944" y="16835"/>
                </a:lnTo>
                <a:cubicBezTo>
                  <a:pt x="10855" y="16924"/>
                  <a:pt x="10800" y="17047"/>
                  <a:pt x="10800" y="17183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8980" y="14871"/>
                </a:moveTo>
                <a:cubicBezTo>
                  <a:pt x="8891" y="14961"/>
                  <a:pt x="8836" y="15083"/>
                  <a:pt x="8836" y="15218"/>
                </a:cubicBezTo>
                <a:cubicBezTo>
                  <a:pt x="8836" y="15490"/>
                  <a:pt x="9056" y="15709"/>
                  <a:pt x="9327" y="15709"/>
                </a:cubicBezTo>
                <a:cubicBezTo>
                  <a:pt x="9463" y="15709"/>
                  <a:pt x="9586" y="15655"/>
                  <a:pt x="9674" y="15565"/>
                </a:cubicBezTo>
                <a:lnTo>
                  <a:pt x="10656" y="14583"/>
                </a:lnTo>
                <a:cubicBezTo>
                  <a:pt x="10745" y="14495"/>
                  <a:pt x="10800" y="14372"/>
                  <a:pt x="10800" y="14236"/>
                </a:cubicBezTo>
                <a:cubicBezTo>
                  <a:pt x="10800" y="13966"/>
                  <a:pt x="10580" y="13745"/>
                  <a:pt x="10309" y="13745"/>
                </a:cubicBezTo>
                <a:cubicBezTo>
                  <a:pt x="10174" y="13745"/>
                  <a:pt x="10051" y="13801"/>
                  <a:pt x="9962" y="13890"/>
                </a:cubicBezTo>
                <a:cubicBezTo>
                  <a:pt x="9962" y="13890"/>
                  <a:pt x="8980" y="14871"/>
                  <a:pt x="8980" y="14871"/>
                </a:cubicBezTo>
                <a:close/>
                <a:moveTo>
                  <a:pt x="11291" y="20415"/>
                </a:moveTo>
                <a:lnTo>
                  <a:pt x="982" y="10106"/>
                </a:lnTo>
                <a:lnTo>
                  <a:pt x="982" y="1473"/>
                </a:lnTo>
                <a:cubicBezTo>
                  <a:pt x="982" y="1202"/>
                  <a:pt x="1201" y="982"/>
                  <a:pt x="1473" y="982"/>
                </a:cubicBezTo>
                <a:lnTo>
                  <a:pt x="10106" y="982"/>
                </a:lnTo>
                <a:lnTo>
                  <a:pt x="20415" y="11291"/>
                </a:lnTo>
                <a:cubicBezTo>
                  <a:pt x="20415" y="11291"/>
                  <a:pt x="11291" y="20415"/>
                  <a:pt x="11291" y="20415"/>
                </a:cubicBezTo>
                <a:close/>
                <a:moveTo>
                  <a:pt x="21456" y="10944"/>
                </a:moveTo>
                <a:lnTo>
                  <a:pt x="10656" y="144"/>
                </a:lnTo>
                <a:cubicBezTo>
                  <a:pt x="10567" y="55"/>
                  <a:pt x="10445" y="0"/>
                  <a:pt x="10309" y="0"/>
                </a:cubicBezTo>
                <a:lnTo>
                  <a:pt x="1473" y="0"/>
                </a:lnTo>
                <a:cubicBezTo>
                  <a:pt x="660" y="0"/>
                  <a:pt x="0" y="660"/>
                  <a:pt x="0" y="1473"/>
                </a:cubicBezTo>
                <a:lnTo>
                  <a:pt x="0" y="10310"/>
                </a:lnTo>
                <a:cubicBezTo>
                  <a:pt x="0" y="10445"/>
                  <a:pt x="55" y="10567"/>
                  <a:pt x="144" y="10656"/>
                </a:cubicBezTo>
                <a:lnTo>
                  <a:pt x="10944" y="21456"/>
                </a:lnTo>
                <a:cubicBezTo>
                  <a:pt x="11033" y="21546"/>
                  <a:pt x="11155" y="21600"/>
                  <a:pt x="11291" y="21600"/>
                </a:cubicBezTo>
                <a:cubicBezTo>
                  <a:pt x="11427" y="21600"/>
                  <a:pt x="11549" y="21546"/>
                  <a:pt x="11638" y="21456"/>
                </a:cubicBezTo>
                <a:lnTo>
                  <a:pt x="21456" y="11638"/>
                </a:lnTo>
                <a:cubicBezTo>
                  <a:pt x="21545" y="11549"/>
                  <a:pt x="21600" y="11427"/>
                  <a:pt x="21600" y="11291"/>
                </a:cubicBezTo>
                <a:cubicBezTo>
                  <a:pt x="21600" y="11156"/>
                  <a:pt x="21545" y="11033"/>
                  <a:pt x="21456" y="10944"/>
                </a:cubicBezTo>
                <a:moveTo>
                  <a:pt x="11782" y="13255"/>
                </a:moveTo>
                <a:cubicBezTo>
                  <a:pt x="11917" y="13255"/>
                  <a:pt x="12040" y="13200"/>
                  <a:pt x="12129" y="13111"/>
                </a:cubicBezTo>
                <a:lnTo>
                  <a:pt x="14093" y="11147"/>
                </a:lnTo>
                <a:cubicBezTo>
                  <a:pt x="14182" y="11058"/>
                  <a:pt x="14236" y="10936"/>
                  <a:pt x="14236" y="10800"/>
                </a:cubicBezTo>
                <a:cubicBezTo>
                  <a:pt x="14236" y="10529"/>
                  <a:pt x="14017" y="10310"/>
                  <a:pt x="13745" y="10310"/>
                </a:cubicBezTo>
                <a:cubicBezTo>
                  <a:pt x="13610" y="10310"/>
                  <a:pt x="13487" y="10364"/>
                  <a:pt x="13398" y="10453"/>
                </a:cubicBezTo>
                <a:lnTo>
                  <a:pt x="11435" y="12417"/>
                </a:lnTo>
                <a:cubicBezTo>
                  <a:pt x="11346" y="12506"/>
                  <a:pt x="11291" y="12629"/>
                  <a:pt x="11291" y="12764"/>
                </a:cubicBezTo>
                <a:cubicBezTo>
                  <a:pt x="11291" y="13035"/>
                  <a:pt x="11510" y="13255"/>
                  <a:pt x="11782" y="13255"/>
                </a:cubicBezTo>
                <a:moveTo>
                  <a:pt x="4418" y="4909"/>
                </a:moveTo>
                <a:cubicBezTo>
                  <a:pt x="4147" y="4909"/>
                  <a:pt x="3927" y="4690"/>
                  <a:pt x="3927" y="4418"/>
                </a:cubicBezTo>
                <a:cubicBezTo>
                  <a:pt x="3927" y="4147"/>
                  <a:pt x="4147" y="3927"/>
                  <a:pt x="4418" y="3927"/>
                </a:cubicBezTo>
                <a:cubicBezTo>
                  <a:pt x="4690" y="3927"/>
                  <a:pt x="4909" y="4147"/>
                  <a:pt x="4909" y="4418"/>
                </a:cubicBezTo>
                <a:cubicBezTo>
                  <a:pt x="4909" y="4690"/>
                  <a:pt x="4690" y="4909"/>
                  <a:pt x="4418" y="4909"/>
                </a:cubicBezTo>
                <a:moveTo>
                  <a:pt x="4418" y="2945"/>
                </a:moveTo>
                <a:cubicBezTo>
                  <a:pt x="3605" y="2945"/>
                  <a:pt x="2945" y="3605"/>
                  <a:pt x="2945" y="4418"/>
                </a:cubicBezTo>
                <a:cubicBezTo>
                  <a:pt x="2945" y="5232"/>
                  <a:pt x="3605" y="5891"/>
                  <a:pt x="4418" y="5891"/>
                </a:cubicBezTo>
                <a:cubicBezTo>
                  <a:pt x="5231" y="5891"/>
                  <a:pt x="5891" y="5232"/>
                  <a:pt x="5891" y="4418"/>
                </a:cubicBezTo>
                <a:cubicBezTo>
                  <a:pt x="5891" y="3605"/>
                  <a:pt x="5231" y="2945"/>
                  <a:pt x="4418" y="2945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41" name="Shape 165"/>
          <p:cNvSpPr/>
          <p:nvPr/>
        </p:nvSpPr>
        <p:spPr>
          <a:xfrm>
            <a:off x="7268411" y="4148346"/>
            <a:ext cx="372438" cy="279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309" y="17673"/>
                </a:moveTo>
                <a:cubicBezTo>
                  <a:pt x="10445" y="17673"/>
                  <a:pt x="10567" y="17618"/>
                  <a:pt x="10656" y="17529"/>
                </a:cubicBezTo>
                <a:lnTo>
                  <a:pt x="12620" y="15565"/>
                </a:lnTo>
                <a:cubicBezTo>
                  <a:pt x="12709" y="15477"/>
                  <a:pt x="12764" y="15354"/>
                  <a:pt x="12764" y="15218"/>
                </a:cubicBezTo>
                <a:cubicBezTo>
                  <a:pt x="12764" y="14947"/>
                  <a:pt x="12544" y="14728"/>
                  <a:pt x="12273" y="14728"/>
                </a:cubicBezTo>
                <a:cubicBezTo>
                  <a:pt x="12137" y="14728"/>
                  <a:pt x="12014" y="14782"/>
                  <a:pt x="11926" y="14871"/>
                </a:cubicBezTo>
                <a:lnTo>
                  <a:pt x="9962" y="16835"/>
                </a:lnTo>
                <a:cubicBezTo>
                  <a:pt x="9873" y="16924"/>
                  <a:pt x="9818" y="17046"/>
                  <a:pt x="9818" y="17183"/>
                </a:cubicBezTo>
                <a:cubicBezTo>
                  <a:pt x="9818" y="17453"/>
                  <a:pt x="10038" y="17673"/>
                  <a:pt x="10309" y="17673"/>
                </a:cubicBezTo>
                <a:moveTo>
                  <a:pt x="10309" y="20415"/>
                </a:moveTo>
                <a:lnTo>
                  <a:pt x="982" y="11088"/>
                </a:lnTo>
                <a:lnTo>
                  <a:pt x="982" y="4418"/>
                </a:lnTo>
                <a:cubicBezTo>
                  <a:pt x="982" y="4147"/>
                  <a:pt x="1201" y="3927"/>
                  <a:pt x="1473" y="3927"/>
                </a:cubicBezTo>
                <a:lnTo>
                  <a:pt x="8142" y="3927"/>
                </a:lnTo>
                <a:lnTo>
                  <a:pt x="17469" y="13255"/>
                </a:lnTo>
                <a:cubicBezTo>
                  <a:pt x="17469" y="13255"/>
                  <a:pt x="10309" y="20415"/>
                  <a:pt x="10309" y="20415"/>
                </a:cubicBezTo>
                <a:close/>
                <a:moveTo>
                  <a:pt x="8693" y="3090"/>
                </a:moveTo>
                <a:cubicBezTo>
                  <a:pt x="8604" y="3001"/>
                  <a:pt x="8481" y="2945"/>
                  <a:pt x="8345" y="2945"/>
                </a:cubicBezTo>
                <a:lnTo>
                  <a:pt x="1473" y="2945"/>
                </a:lnTo>
                <a:cubicBezTo>
                  <a:pt x="660" y="2945"/>
                  <a:pt x="0" y="3605"/>
                  <a:pt x="0" y="4418"/>
                </a:cubicBezTo>
                <a:lnTo>
                  <a:pt x="0" y="11291"/>
                </a:lnTo>
                <a:cubicBezTo>
                  <a:pt x="0" y="11427"/>
                  <a:pt x="55" y="11549"/>
                  <a:pt x="144" y="11638"/>
                </a:cubicBezTo>
                <a:lnTo>
                  <a:pt x="9962" y="21456"/>
                </a:lnTo>
                <a:cubicBezTo>
                  <a:pt x="10051" y="21546"/>
                  <a:pt x="10174" y="21600"/>
                  <a:pt x="10309" y="21600"/>
                </a:cubicBezTo>
                <a:cubicBezTo>
                  <a:pt x="10445" y="21600"/>
                  <a:pt x="10567" y="21546"/>
                  <a:pt x="10656" y="21456"/>
                </a:cubicBezTo>
                <a:lnTo>
                  <a:pt x="18511" y="13602"/>
                </a:lnTo>
                <a:cubicBezTo>
                  <a:pt x="18600" y="13513"/>
                  <a:pt x="18655" y="13390"/>
                  <a:pt x="18655" y="13255"/>
                </a:cubicBezTo>
                <a:cubicBezTo>
                  <a:pt x="18655" y="13119"/>
                  <a:pt x="18599" y="12997"/>
                  <a:pt x="18511" y="12908"/>
                </a:cubicBezTo>
                <a:cubicBezTo>
                  <a:pt x="18511" y="12908"/>
                  <a:pt x="8693" y="3090"/>
                  <a:pt x="8693" y="3090"/>
                </a:cubicBezTo>
                <a:close/>
                <a:moveTo>
                  <a:pt x="7855" y="15218"/>
                </a:moveTo>
                <a:cubicBezTo>
                  <a:pt x="7855" y="15490"/>
                  <a:pt x="8074" y="15709"/>
                  <a:pt x="8345" y="15709"/>
                </a:cubicBezTo>
                <a:cubicBezTo>
                  <a:pt x="8481" y="15709"/>
                  <a:pt x="8604" y="15655"/>
                  <a:pt x="8693" y="15565"/>
                </a:cubicBezTo>
                <a:lnTo>
                  <a:pt x="9183" y="15074"/>
                </a:lnTo>
                <a:cubicBezTo>
                  <a:pt x="9273" y="14986"/>
                  <a:pt x="9327" y="14863"/>
                  <a:pt x="9327" y="14728"/>
                </a:cubicBezTo>
                <a:cubicBezTo>
                  <a:pt x="9327" y="14456"/>
                  <a:pt x="9108" y="14236"/>
                  <a:pt x="8836" y="14236"/>
                </a:cubicBezTo>
                <a:cubicBezTo>
                  <a:pt x="8701" y="14236"/>
                  <a:pt x="8578" y="14291"/>
                  <a:pt x="8489" y="14381"/>
                </a:cubicBezTo>
                <a:lnTo>
                  <a:pt x="7998" y="14871"/>
                </a:lnTo>
                <a:cubicBezTo>
                  <a:pt x="7910" y="14961"/>
                  <a:pt x="7855" y="15083"/>
                  <a:pt x="7855" y="15218"/>
                </a:cubicBezTo>
                <a:moveTo>
                  <a:pt x="21456" y="9962"/>
                </a:moveTo>
                <a:lnTo>
                  <a:pt x="11638" y="144"/>
                </a:lnTo>
                <a:cubicBezTo>
                  <a:pt x="11549" y="55"/>
                  <a:pt x="11427" y="0"/>
                  <a:pt x="11291" y="0"/>
                </a:cubicBezTo>
                <a:lnTo>
                  <a:pt x="4418" y="0"/>
                </a:lnTo>
                <a:cubicBezTo>
                  <a:pt x="3605" y="0"/>
                  <a:pt x="2945" y="660"/>
                  <a:pt x="2945" y="1473"/>
                </a:cubicBezTo>
                <a:cubicBezTo>
                  <a:pt x="2945" y="1744"/>
                  <a:pt x="3165" y="1964"/>
                  <a:pt x="3436" y="1964"/>
                </a:cubicBezTo>
                <a:cubicBezTo>
                  <a:pt x="3708" y="1964"/>
                  <a:pt x="3927" y="1744"/>
                  <a:pt x="3927" y="1473"/>
                </a:cubicBezTo>
                <a:cubicBezTo>
                  <a:pt x="3927" y="1202"/>
                  <a:pt x="4147" y="982"/>
                  <a:pt x="4418" y="982"/>
                </a:cubicBezTo>
                <a:lnTo>
                  <a:pt x="11088" y="982"/>
                </a:lnTo>
                <a:lnTo>
                  <a:pt x="20415" y="10310"/>
                </a:lnTo>
                <a:lnTo>
                  <a:pt x="19289" y="11435"/>
                </a:lnTo>
                <a:cubicBezTo>
                  <a:pt x="19201" y="11524"/>
                  <a:pt x="19145" y="11646"/>
                  <a:pt x="19145" y="11782"/>
                </a:cubicBezTo>
                <a:cubicBezTo>
                  <a:pt x="19145" y="12053"/>
                  <a:pt x="19366" y="12273"/>
                  <a:pt x="19636" y="12273"/>
                </a:cubicBezTo>
                <a:cubicBezTo>
                  <a:pt x="19772" y="12273"/>
                  <a:pt x="19895" y="12218"/>
                  <a:pt x="19983" y="12129"/>
                </a:cubicBezTo>
                <a:lnTo>
                  <a:pt x="21456" y="10656"/>
                </a:lnTo>
                <a:cubicBezTo>
                  <a:pt x="21545" y="10567"/>
                  <a:pt x="21600" y="10445"/>
                  <a:pt x="21600" y="10310"/>
                </a:cubicBezTo>
                <a:cubicBezTo>
                  <a:pt x="21600" y="10174"/>
                  <a:pt x="21545" y="10051"/>
                  <a:pt x="21456" y="9962"/>
                </a:cubicBezTo>
                <a:moveTo>
                  <a:pt x="10309" y="13745"/>
                </a:moveTo>
                <a:cubicBezTo>
                  <a:pt x="10445" y="13745"/>
                  <a:pt x="10567" y="13691"/>
                  <a:pt x="10656" y="13602"/>
                </a:cubicBezTo>
                <a:lnTo>
                  <a:pt x="11638" y="12620"/>
                </a:lnTo>
                <a:cubicBezTo>
                  <a:pt x="11727" y="12531"/>
                  <a:pt x="11782" y="12408"/>
                  <a:pt x="11782" y="12273"/>
                </a:cubicBezTo>
                <a:cubicBezTo>
                  <a:pt x="11782" y="12002"/>
                  <a:pt x="11562" y="11782"/>
                  <a:pt x="11291" y="11782"/>
                </a:cubicBezTo>
                <a:cubicBezTo>
                  <a:pt x="11156" y="11782"/>
                  <a:pt x="11033" y="11837"/>
                  <a:pt x="10944" y="11926"/>
                </a:cubicBezTo>
                <a:lnTo>
                  <a:pt x="9962" y="12908"/>
                </a:lnTo>
                <a:cubicBezTo>
                  <a:pt x="9873" y="12997"/>
                  <a:pt x="9818" y="13119"/>
                  <a:pt x="9818" y="13255"/>
                </a:cubicBezTo>
                <a:cubicBezTo>
                  <a:pt x="9818" y="13526"/>
                  <a:pt x="10038" y="13745"/>
                  <a:pt x="10309" y="13745"/>
                </a:cubicBezTo>
                <a:moveTo>
                  <a:pt x="4418" y="7855"/>
                </a:moveTo>
                <a:cubicBezTo>
                  <a:pt x="4147" y="7855"/>
                  <a:pt x="3927" y="7635"/>
                  <a:pt x="3927" y="7364"/>
                </a:cubicBezTo>
                <a:cubicBezTo>
                  <a:pt x="3927" y="7093"/>
                  <a:pt x="4147" y="6873"/>
                  <a:pt x="4418" y="6873"/>
                </a:cubicBezTo>
                <a:cubicBezTo>
                  <a:pt x="4690" y="6873"/>
                  <a:pt x="4909" y="7093"/>
                  <a:pt x="4909" y="7364"/>
                </a:cubicBezTo>
                <a:cubicBezTo>
                  <a:pt x="4909" y="7635"/>
                  <a:pt x="4690" y="7855"/>
                  <a:pt x="4418" y="7855"/>
                </a:cubicBezTo>
                <a:moveTo>
                  <a:pt x="4418" y="5891"/>
                </a:moveTo>
                <a:cubicBezTo>
                  <a:pt x="3605" y="5891"/>
                  <a:pt x="2945" y="6551"/>
                  <a:pt x="2945" y="7364"/>
                </a:cubicBezTo>
                <a:cubicBezTo>
                  <a:pt x="2945" y="8177"/>
                  <a:pt x="3605" y="8837"/>
                  <a:pt x="4418" y="8837"/>
                </a:cubicBezTo>
                <a:cubicBezTo>
                  <a:pt x="5232" y="8837"/>
                  <a:pt x="5891" y="8177"/>
                  <a:pt x="5891" y="7364"/>
                </a:cubicBezTo>
                <a:cubicBezTo>
                  <a:pt x="5891" y="6551"/>
                  <a:pt x="5232" y="5891"/>
                  <a:pt x="4418" y="5891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42" name="Shape 166"/>
          <p:cNvSpPr/>
          <p:nvPr/>
        </p:nvSpPr>
        <p:spPr>
          <a:xfrm>
            <a:off x="8037731" y="1489561"/>
            <a:ext cx="304722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000" y="14727"/>
                </a:moveTo>
                <a:lnTo>
                  <a:pt x="5400" y="14727"/>
                </a:lnTo>
                <a:cubicBezTo>
                  <a:pt x="5069" y="14727"/>
                  <a:pt x="4800" y="14947"/>
                  <a:pt x="4800" y="15218"/>
                </a:cubicBezTo>
                <a:cubicBezTo>
                  <a:pt x="4800" y="15490"/>
                  <a:pt x="5069" y="15709"/>
                  <a:pt x="5400" y="15709"/>
                </a:cubicBezTo>
                <a:lnTo>
                  <a:pt x="9000" y="15709"/>
                </a:lnTo>
                <a:cubicBezTo>
                  <a:pt x="9331" y="15709"/>
                  <a:pt x="9600" y="15490"/>
                  <a:pt x="9600" y="15218"/>
                </a:cubicBezTo>
                <a:cubicBezTo>
                  <a:pt x="9600" y="14947"/>
                  <a:pt x="9331" y="14727"/>
                  <a:pt x="9000" y="14727"/>
                </a:cubicBezTo>
                <a:moveTo>
                  <a:pt x="20400" y="2579"/>
                </a:moveTo>
                <a:cubicBezTo>
                  <a:pt x="18840" y="3757"/>
                  <a:pt x="15638" y="4614"/>
                  <a:pt x="12466" y="4845"/>
                </a:cubicBezTo>
                <a:cubicBezTo>
                  <a:pt x="12197" y="4307"/>
                  <a:pt x="11554" y="3927"/>
                  <a:pt x="10800" y="3927"/>
                </a:cubicBezTo>
                <a:cubicBezTo>
                  <a:pt x="10046" y="3927"/>
                  <a:pt x="9403" y="4307"/>
                  <a:pt x="9135" y="4845"/>
                </a:cubicBezTo>
                <a:cubicBezTo>
                  <a:pt x="5962" y="4614"/>
                  <a:pt x="2760" y="3757"/>
                  <a:pt x="1200" y="2579"/>
                </a:cubicBezTo>
                <a:lnTo>
                  <a:pt x="1200" y="1964"/>
                </a:lnTo>
                <a:cubicBezTo>
                  <a:pt x="1200" y="1422"/>
                  <a:pt x="1738" y="982"/>
                  <a:pt x="2400" y="982"/>
                </a:cubicBezTo>
                <a:lnTo>
                  <a:pt x="19200" y="982"/>
                </a:lnTo>
                <a:cubicBezTo>
                  <a:pt x="19862" y="982"/>
                  <a:pt x="20400" y="1422"/>
                  <a:pt x="20400" y="1964"/>
                </a:cubicBezTo>
                <a:cubicBezTo>
                  <a:pt x="20400" y="1964"/>
                  <a:pt x="20400" y="2579"/>
                  <a:pt x="20400" y="2579"/>
                </a:cubicBezTo>
                <a:close/>
                <a:moveTo>
                  <a:pt x="10200" y="5400"/>
                </a:moveTo>
                <a:cubicBezTo>
                  <a:pt x="10200" y="5129"/>
                  <a:pt x="10469" y="4909"/>
                  <a:pt x="10800" y="4909"/>
                </a:cubicBezTo>
                <a:cubicBezTo>
                  <a:pt x="11131" y="4909"/>
                  <a:pt x="11400" y="5129"/>
                  <a:pt x="11400" y="5400"/>
                </a:cubicBezTo>
                <a:cubicBezTo>
                  <a:pt x="11400" y="5672"/>
                  <a:pt x="11131" y="5891"/>
                  <a:pt x="10800" y="5891"/>
                </a:cubicBezTo>
                <a:cubicBezTo>
                  <a:pt x="10469" y="5891"/>
                  <a:pt x="10200" y="5672"/>
                  <a:pt x="10200" y="5400"/>
                </a:cubicBezTo>
                <a:moveTo>
                  <a:pt x="20400" y="19636"/>
                </a:moveTo>
                <a:cubicBezTo>
                  <a:pt x="20400" y="20178"/>
                  <a:pt x="19862" y="20619"/>
                  <a:pt x="19200" y="20619"/>
                </a:cubicBezTo>
                <a:lnTo>
                  <a:pt x="2400" y="20619"/>
                </a:lnTo>
                <a:cubicBezTo>
                  <a:pt x="1738" y="20619"/>
                  <a:pt x="1200" y="20178"/>
                  <a:pt x="1200" y="19636"/>
                </a:cubicBezTo>
                <a:lnTo>
                  <a:pt x="1200" y="3859"/>
                </a:lnTo>
                <a:cubicBezTo>
                  <a:pt x="3007" y="4894"/>
                  <a:pt x="6118" y="5617"/>
                  <a:pt x="9086" y="5827"/>
                </a:cubicBezTo>
                <a:cubicBezTo>
                  <a:pt x="9311" y="6431"/>
                  <a:pt x="9988" y="6873"/>
                  <a:pt x="10800" y="6873"/>
                </a:cubicBezTo>
                <a:cubicBezTo>
                  <a:pt x="11611" y="6873"/>
                  <a:pt x="12289" y="6431"/>
                  <a:pt x="12514" y="5827"/>
                </a:cubicBezTo>
                <a:cubicBezTo>
                  <a:pt x="15482" y="5617"/>
                  <a:pt x="18593" y="4894"/>
                  <a:pt x="20400" y="3859"/>
                </a:cubicBezTo>
                <a:cubicBezTo>
                  <a:pt x="20400" y="3859"/>
                  <a:pt x="20400" y="19636"/>
                  <a:pt x="20400" y="19636"/>
                </a:cubicBezTo>
                <a:close/>
                <a:moveTo>
                  <a:pt x="19200" y="0"/>
                </a:moveTo>
                <a:lnTo>
                  <a:pt x="2400" y="0"/>
                </a:lnTo>
                <a:cubicBezTo>
                  <a:pt x="1075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1075" y="21600"/>
                  <a:pt x="2400" y="21600"/>
                </a:cubicBezTo>
                <a:lnTo>
                  <a:pt x="19200" y="21600"/>
                </a:lnTo>
                <a:cubicBezTo>
                  <a:pt x="20525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20525" y="0"/>
                  <a:pt x="19200" y="0"/>
                </a:cubicBezTo>
                <a:moveTo>
                  <a:pt x="7800" y="16691"/>
                </a:moveTo>
                <a:lnTo>
                  <a:pt x="5400" y="16691"/>
                </a:lnTo>
                <a:cubicBezTo>
                  <a:pt x="5069" y="16691"/>
                  <a:pt x="4800" y="16911"/>
                  <a:pt x="4800" y="17182"/>
                </a:cubicBezTo>
                <a:cubicBezTo>
                  <a:pt x="4800" y="17453"/>
                  <a:pt x="5069" y="17673"/>
                  <a:pt x="5400" y="17673"/>
                </a:cubicBezTo>
                <a:lnTo>
                  <a:pt x="7800" y="17673"/>
                </a:lnTo>
                <a:cubicBezTo>
                  <a:pt x="8131" y="17673"/>
                  <a:pt x="8400" y="17453"/>
                  <a:pt x="8400" y="17182"/>
                </a:cubicBezTo>
                <a:cubicBezTo>
                  <a:pt x="8400" y="16911"/>
                  <a:pt x="8131" y="16691"/>
                  <a:pt x="7800" y="16691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43" name="Shape 167"/>
          <p:cNvSpPr/>
          <p:nvPr/>
        </p:nvSpPr>
        <p:spPr>
          <a:xfrm>
            <a:off x="8748747" y="1489561"/>
            <a:ext cx="304722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5600" y="6076"/>
                </a:moveTo>
                <a:cubicBezTo>
                  <a:pt x="14428" y="7109"/>
                  <a:pt x="12685" y="7649"/>
                  <a:pt x="10071" y="7803"/>
                </a:cubicBezTo>
                <a:cubicBezTo>
                  <a:pt x="9806" y="7259"/>
                  <a:pt x="9160" y="6873"/>
                  <a:pt x="8400" y="6873"/>
                </a:cubicBezTo>
                <a:cubicBezTo>
                  <a:pt x="7640" y="6873"/>
                  <a:pt x="6994" y="7259"/>
                  <a:pt x="6729" y="7803"/>
                </a:cubicBezTo>
                <a:cubicBezTo>
                  <a:pt x="4115" y="7649"/>
                  <a:pt x="2372" y="7109"/>
                  <a:pt x="1200" y="6076"/>
                </a:cubicBezTo>
                <a:lnTo>
                  <a:pt x="1200" y="5891"/>
                </a:lnTo>
                <a:cubicBezTo>
                  <a:pt x="1200" y="5349"/>
                  <a:pt x="1738" y="4909"/>
                  <a:pt x="2400" y="4909"/>
                </a:cubicBezTo>
                <a:lnTo>
                  <a:pt x="14400" y="4909"/>
                </a:lnTo>
                <a:cubicBezTo>
                  <a:pt x="15062" y="4909"/>
                  <a:pt x="15600" y="5349"/>
                  <a:pt x="15600" y="5891"/>
                </a:cubicBezTo>
                <a:cubicBezTo>
                  <a:pt x="15600" y="5891"/>
                  <a:pt x="15600" y="6076"/>
                  <a:pt x="15600" y="6076"/>
                </a:cubicBezTo>
                <a:close/>
                <a:moveTo>
                  <a:pt x="7800" y="8346"/>
                </a:moveTo>
                <a:cubicBezTo>
                  <a:pt x="7800" y="8074"/>
                  <a:pt x="8069" y="7855"/>
                  <a:pt x="8400" y="7855"/>
                </a:cubicBezTo>
                <a:cubicBezTo>
                  <a:pt x="8731" y="7855"/>
                  <a:pt x="9000" y="8074"/>
                  <a:pt x="9000" y="8346"/>
                </a:cubicBezTo>
                <a:cubicBezTo>
                  <a:pt x="9000" y="8617"/>
                  <a:pt x="8731" y="8836"/>
                  <a:pt x="8400" y="8836"/>
                </a:cubicBezTo>
                <a:cubicBezTo>
                  <a:pt x="8069" y="8836"/>
                  <a:pt x="7800" y="8617"/>
                  <a:pt x="7800" y="8346"/>
                </a:cubicBezTo>
                <a:moveTo>
                  <a:pt x="15600" y="19636"/>
                </a:moveTo>
                <a:cubicBezTo>
                  <a:pt x="15600" y="20179"/>
                  <a:pt x="15062" y="20619"/>
                  <a:pt x="14400" y="20619"/>
                </a:cubicBezTo>
                <a:lnTo>
                  <a:pt x="2400" y="20619"/>
                </a:lnTo>
                <a:cubicBezTo>
                  <a:pt x="1738" y="20619"/>
                  <a:pt x="1200" y="20179"/>
                  <a:pt x="1200" y="19636"/>
                </a:cubicBezTo>
                <a:lnTo>
                  <a:pt x="1200" y="7318"/>
                </a:lnTo>
                <a:cubicBezTo>
                  <a:pt x="2658" y="8244"/>
                  <a:pt x="4301" y="8666"/>
                  <a:pt x="6693" y="8790"/>
                </a:cubicBezTo>
                <a:cubicBezTo>
                  <a:pt x="6924" y="9385"/>
                  <a:pt x="7597" y="9819"/>
                  <a:pt x="8400" y="9819"/>
                </a:cubicBezTo>
                <a:cubicBezTo>
                  <a:pt x="9203" y="9819"/>
                  <a:pt x="9875" y="9385"/>
                  <a:pt x="10108" y="8790"/>
                </a:cubicBezTo>
                <a:cubicBezTo>
                  <a:pt x="12499" y="8666"/>
                  <a:pt x="14142" y="8244"/>
                  <a:pt x="15600" y="7318"/>
                </a:cubicBezTo>
                <a:cubicBezTo>
                  <a:pt x="15600" y="7318"/>
                  <a:pt x="15600" y="19636"/>
                  <a:pt x="15600" y="19636"/>
                </a:cubicBezTo>
                <a:close/>
                <a:moveTo>
                  <a:pt x="14400" y="3927"/>
                </a:moveTo>
                <a:lnTo>
                  <a:pt x="2400" y="3927"/>
                </a:lnTo>
                <a:cubicBezTo>
                  <a:pt x="1075" y="3927"/>
                  <a:pt x="0" y="4806"/>
                  <a:pt x="0" y="5891"/>
                </a:cubicBezTo>
                <a:lnTo>
                  <a:pt x="0" y="19636"/>
                </a:lnTo>
                <a:cubicBezTo>
                  <a:pt x="0" y="20721"/>
                  <a:pt x="1075" y="21600"/>
                  <a:pt x="2400" y="21600"/>
                </a:cubicBezTo>
                <a:lnTo>
                  <a:pt x="14400" y="21600"/>
                </a:lnTo>
                <a:cubicBezTo>
                  <a:pt x="15725" y="21600"/>
                  <a:pt x="16800" y="20721"/>
                  <a:pt x="16800" y="19636"/>
                </a:cubicBezTo>
                <a:lnTo>
                  <a:pt x="16800" y="5891"/>
                </a:lnTo>
                <a:cubicBezTo>
                  <a:pt x="16800" y="4806"/>
                  <a:pt x="15725" y="3927"/>
                  <a:pt x="14400" y="3927"/>
                </a:cubicBezTo>
                <a:moveTo>
                  <a:pt x="5400" y="17673"/>
                </a:moveTo>
                <a:lnTo>
                  <a:pt x="4200" y="17673"/>
                </a:lnTo>
                <a:cubicBezTo>
                  <a:pt x="3869" y="17673"/>
                  <a:pt x="3600" y="17893"/>
                  <a:pt x="3600" y="18164"/>
                </a:cubicBezTo>
                <a:cubicBezTo>
                  <a:pt x="3600" y="18435"/>
                  <a:pt x="3869" y="18655"/>
                  <a:pt x="4200" y="18655"/>
                </a:cubicBezTo>
                <a:lnTo>
                  <a:pt x="5400" y="18655"/>
                </a:lnTo>
                <a:cubicBezTo>
                  <a:pt x="5731" y="18655"/>
                  <a:pt x="6000" y="18435"/>
                  <a:pt x="6000" y="18164"/>
                </a:cubicBezTo>
                <a:cubicBezTo>
                  <a:pt x="6000" y="17893"/>
                  <a:pt x="5731" y="17673"/>
                  <a:pt x="5400" y="17673"/>
                </a:cubicBezTo>
                <a:moveTo>
                  <a:pt x="6600" y="15709"/>
                </a:moveTo>
                <a:lnTo>
                  <a:pt x="4200" y="15709"/>
                </a:lnTo>
                <a:cubicBezTo>
                  <a:pt x="3869" y="15709"/>
                  <a:pt x="3600" y="15929"/>
                  <a:pt x="3600" y="16200"/>
                </a:cubicBezTo>
                <a:cubicBezTo>
                  <a:pt x="3600" y="16472"/>
                  <a:pt x="3869" y="16691"/>
                  <a:pt x="4200" y="16691"/>
                </a:cubicBezTo>
                <a:lnTo>
                  <a:pt x="6600" y="16691"/>
                </a:lnTo>
                <a:cubicBezTo>
                  <a:pt x="6931" y="16691"/>
                  <a:pt x="7200" y="16472"/>
                  <a:pt x="7200" y="16200"/>
                </a:cubicBezTo>
                <a:cubicBezTo>
                  <a:pt x="7200" y="15929"/>
                  <a:pt x="6931" y="15709"/>
                  <a:pt x="6600" y="15709"/>
                </a:cubicBezTo>
                <a:moveTo>
                  <a:pt x="19200" y="0"/>
                </a:moveTo>
                <a:lnTo>
                  <a:pt x="7200" y="0"/>
                </a:lnTo>
                <a:cubicBezTo>
                  <a:pt x="5875" y="0"/>
                  <a:pt x="4800" y="879"/>
                  <a:pt x="4800" y="1964"/>
                </a:cubicBezTo>
                <a:lnTo>
                  <a:pt x="4800" y="2455"/>
                </a:lnTo>
                <a:cubicBezTo>
                  <a:pt x="4800" y="2726"/>
                  <a:pt x="5069" y="2945"/>
                  <a:pt x="5400" y="2945"/>
                </a:cubicBezTo>
                <a:cubicBezTo>
                  <a:pt x="5731" y="2945"/>
                  <a:pt x="6000" y="2726"/>
                  <a:pt x="6000" y="2455"/>
                </a:cubicBezTo>
                <a:lnTo>
                  <a:pt x="6000" y="1964"/>
                </a:lnTo>
                <a:cubicBezTo>
                  <a:pt x="6000" y="1422"/>
                  <a:pt x="6538" y="982"/>
                  <a:pt x="7200" y="982"/>
                </a:cubicBezTo>
                <a:lnTo>
                  <a:pt x="19200" y="982"/>
                </a:lnTo>
                <a:cubicBezTo>
                  <a:pt x="19862" y="982"/>
                  <a:pt x="20400" y="1422"/>
                  <a:pt x="20400" y="1964"/>
                </a:cubicBezTo>
                <a:lnTo>
                  <a:pt x="20400" y="15709"/>
                </a:lnTo>
                <a:cubicBezTo>
                  <a:pt x="20400" y="16252"/>
                  <a:pt x="19862" y="16691"/>
                  <a:pt x="19200" y="16691"/>
                </a:cubicBezTo>
                <a:lnTo>
                  <a:pt x="18600" y="16691"/>
                </a:lnTo>
                <a:cubicBezTo>
                  <a:pt x="18269" y="16691"/>
                  <a:pt x="18000" y="16911"/>
                  <a:pt x="18000" y="17182"/>
                </a:cubicBezTo>
                <a:cubicBezTo>
                  <a:pt x="18000" y="17453"/>
                  <a:pt x="18269" y="17673"/>
                  <a:pt x="18600" y="17673"/>
                </a:cubicBezTo>
                <a:lnTo>
                  <a:pt x="19200" y="17673"/>
                </a:lnTo>
                <a:cubicBezTo>
                  <a:pt x="20525" y="17673"/>
                  <a:pt x="21600" y="16794"/>
                  <a:pt x="21600" y="15709"/>
                </a:cubicBezTo>
                <a:lnTo>
                  <a:pt x="21600" y="1964"/>
                </a:lnTo>
                <a:cubicBezTo>
                  <a:pt x="21600" y="879"/>
                  <a:pt x="20525" y="0"/>
                  <a:pt x="192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44" name="Shape 168"/>
          <p:cNvSpPr/>
          <p:nvPr/>
        </p:nvSpPr>
        <p:spPr>
          <a:xfrm>
            <a:off x="9425906" y="1489561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2281" y="19846"/>
                </a:moveTo>
                <a:lnTo>
                  <a:pt x="9413" y="12882"/>
                </a:lnTo>
                <a:lnTo>
                  <a:pt x="19655" y="2640"/>
                </a:lnTo>
                <a:cubicBezTo>
                  <a:pt x="19655" y="2640"/>
                  <a:pt x="12281" y="19846"/>
                  <a:pt x="12281" y="19846"/>
                </a:cubicBezTo>
                <a:close/>
                <a:moveTo>
                  <a:pt x="1755" y="9320"/>
                </a:moveTo>
                <a:lnTo>
                  <a:pt x="18960" y="1945"/>
                </a:lnTo>
                <a:lnTo>
                  <a:pt x="8719" y="12187"/>
                </a:lnTo>
                <a:cubicBezTo>
                  <a:pt x="8719" y="12187"/>
                  <a:pt x="1755" y="9320"/>
                  <a:pt x="1755" y="9320"/>
                </a:cubicBezTo>
                <a:close/>
                <a:moveTo>
                  <a:pt x="21600" y="491"/>
                </a:moveTo>
                <a:cubicBezTo>
                  <a:pt x="21600" y="220"/>
                  <a:pt x="21380" y="0"/>
                  <a:pt x="21109" y="0"/>
                </a:cubicBezTo>
                <a:cubicBezTo>
                  <a:pt x="21034" y="0"/>
                  <a:pt x="20964" y="20"/>
                  <a:pt x="20900" y="52"/>
                </a:cubicBezTo>
                <a:lnTo>
                  <a:pt x="20898" y="48"/>
                </a:lnTo>
                <a:lnTo>
                  <a:pt x="302" y="8875"/>
                </a:lnTo>
                <a:cubicBezTo>
                  <a:pt x="301" y="8875"/>
                  <a:pt x="299" y="8876"/>
                  <a:pt x="297" y="8877"/>
                </a:cubicBezTo>
                <a:lnTo>
                  <a:pt x="280" y="8885"/>
                </a:lnTo>
                <a:lnTo>
                  <a:pt x="281" y="8887"/>
                </a:lnTo>
                <a:cubicBezTo>
                  <a:pt x="116" y="8967"/>
                  <a:pt x="0" y="9132"/>
                  <a:pt x="0" y="9327"/>
                </a:cubicBezTo>
                <a:cubicBezTo>
                  <a:pt x="0" y="9550"/>
                  <a:pt x="151" y="9731"/>
                  <a:pt x="355" y="9791"/>
                </a:cubicBezTo>
                <a:lnTo>
                  <a:pt x="353" y="9799"/>
                </a:lnTo>
                <a:lnTo>
                  <a:pt x="8462" y="13138"/>
                </a:lnTo>
                <a:lnTo>
                  <a:pt x="11801" y="21248"/>
                </a:lnTo>
                <a:lnTo>
                  <a:pt x="11809" y="21245"/>
                </a:lnTo>
                <a:cubicBezTo>
                  <a:pt x="11869" y="21449"/>
                  <a:pt x="12050" y="21600"/>
                  <a:pt x="12273" y="21600"/>
                </a:cubicBezTo>
                <a:cubicBezTo>
                  <a:pt x="12468" y="21600"/>
                  <a:pt x="12634" y="21484"/>
                  <a:pt x="12713" y="21319"/>
                </a:cubicBezTo>
                <a:lnTo>
                  <a:pt x="12716" y="21320"/>
                </a:lnTo>
                <a:lnTo>
                  <a:pt x="12723" y="21303"/>
                </a:lnTo>
                <a:cubicBezTo>
                  <a:pt x="12724" y="21301"/>
                  <a:pt x="12725" y="21300"/>
                  <a:pt x="12725" y="21298"/>
                </a:cubicBezTo>
                <a:lnTo>
                  <a:pt x="21553" y="702"/>
                </a:lnTo>
                <a:lnTo>
                  <a:pt x="21547" y="699"/>
                </a:lnTo>
                <a:cubicBezTo>
                  <a:pt x="21578" y="636"/>
                  <a:pt x="21600" y="567"/>
                  <a:pt x="21600" y="491"/>
                </a:cubicBezTo>
                <a:moveTo>
                  <a:pt x="7855" y="16200"/>
                </a:moveTo>
                <a:cubicBezTo>
                  <a:pt x="7719" y="16200"/>
                  <a:pt x="7596" y="16255"/>
                  <a:pt x="7507" y="16344"/>
                </a:cubicBezTo>
                <a:lnTo>
                  <a:pt x="6035" y="17817"/>
                </a:lnTo>
                <a:cubicBezTo>
                  <a:pt x="5946" y="17905"/>
                  <a:pt x="5891" y="18029"/>
                  <a:pt x="5891" y="18164"/>
                </a:cubicBezTo>
                <a:cubicBezTo>
                  <a:pt x="5891" y="18435"/>
                  <a:pt x="6111" y="18655"/>
                  <a:pt x="6382" y="18655"/>
                </a:cubicBezTo>
                <a:cubicBezTo>
                  <a:pt x="6517" y="18655"/>
                  <a:pt x="6640" y="18600"/>
                  <a:pt x="6729" y="18511"/>
                </a:cubicBezTo>
                <a:lnTo>
                  <a:pt x="8202" y="17038"/>
                </a:lnTo>
                <a:cubicBezTo>
                  <a:pt x="8291" y="16950"/>
                  <a:pt x="8345" y="16827"/>
                  <a:pt x="8345" y="16691"/>
                </a:cubicBezTo>
                <a:cubicBezTo>
                  <a:pt x="8345" y="16420"/>
                  <a:pt x="8126" y="16200"/>
                  <a:pt x="7855" y="16200"/>
                </a:cubicBezTo>
                <a:moveTo>
                  <a:pt x="7855" y="14237"/>
                </a:moveTo>
                <a:cubicBezTo>
                  <a:pt x="7855" y="13966"/>
                  <a:pt x="7635" y="13745"/>
                  <a:pt x="7364" y="13745"/>
                </a:cubicBezTo>
                <a:cubicBezTo>
                  <a:pt x="7228" y="13745"/>
                  <a:pt x="7105" y="13801"/>
                  <a:pt x="7017" y="13889"/>
                </a:cubicBezTo>
                <a:lnTo>
                  <a:pt x="2107" y="18798"/>
                </a:lnTo>
                <a:cubicBezTo>
                  <a:pt x="2019" y="18888"/>
                  <a:pt x="1964" y="19011"/>
                  <a:pt x="1964" y="19145"/>
                </a:cubicBezTo>
                <a:cubicBezTo>
                  <a:pt x="1964" y="19417"/>
                  <a:pt x="2184" y="19636"/>
                  <a:pt x="2455" y="19636"/>
                </a:cubicBezTo>
                <a:cubicBezTo>
                  <a:pt x="2590" y="19636"/>
                  <a:pt x="2713" y="19582"/>
                  <a:pt x="2802" y="19493"/>
                </a:cubicBezTo>
                <a:lnTo>
                  <a:pt x="7711" y="14583"/>
                </a:lnTo>
                <a:cubicBezTo>
                  <a:pt x="7800" y="14495"/>
                  <a:pt x="7855" y="14372"/>
                  <a:pt x="7855" y="14237"/>
                </a:cubicBezTo>
                <a:moveTo>
                  <a:pt x="4765" y="14583"/>
                </a:moveTo>
                <a:lnTo>
                  <a:pt x="5256" y="14093"/>
                </a:lnTo>
                <a:cubicBezTo>
                  <a:pt x="5345" y="14004"/>
                  <a:pt x="5400" y="13881"/>
                  <a:pt x="5400" y="13745"/>
                </a:cubicBezTo>
                <a:cubicBezTo>
                  <a:pt x="5400" y="13475"/>
                  <a:pt x="5180" y="13255"/>
                  <a:pt x="4909" y="13255"/>
                </a:cubicBezTo>
                <a:cubicBezTo>
                  <a:pt x="4774" y="13255"/>
                  <a:pt x="4651" y="13310"/>
                  <a:pt x="4562" y="13398"/>
                </a:cubicBezTo>
                <a:lnTo>
                  <a:pt x="4071" y="13889"/>
                </a:lnTo>
                <a:cubicBezTo>
                  <a:pt x="3982" y="13979"/>
                  <a:pt x="3927" y="14101"/>
                  <a:pt x="3927" y="14237"/>
                </a:cubicBezTo>
                <a:cubicBezTo>
                  <a:pt x="3927" y="14507"/>
                  <a:pt x="4147" y="14727"/>
                  <a:pt x="4418" y="14727"/>
                </a:cubicBezTo>
                <a:cubicBezTo>
                  <a:pt x="4554" y="14727"/>
                  <a:pt x="4676" y="14673"/>
                  <a:pt x="4765" y="14583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45" name="Shape 169"/>
          <p:cNvSpPr/>
          <p:nvPr/>
        </p:nvSpPr>
        <p:spPr>
          <a:xfrm>
            <a:off x="10136919" y="1502257"/>
            <a:ext cx="372438" cy="2539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182" y="12420"/>
                </a:moveTo>
                <a:cubicBezTo>
                  <a:pt x="16368" y="12420"/>
                  <a:pt x="15709" y="11694"/>
                  <a:pt x="15709" y="10800"/>
                </a:cubicBezTo>
                <a:cubicBezTo>
                  <a:pt x="15709" y="9906"/>
                  <a:pt x="16368" y="9180"/>
                  <a:pt x="17182" y="9180"/>
                </a:cubicBezTo>
                <a:cubicBezTo>
                  <a:pt x="17995" y="9180"/>
                  <a:pt x="18655" y="9906"/>
                  <a:pt x="18655" y="10800"/>
                </a:cubicBezTo>
                <a:cubicBezTo>
                  <a:pt x="18655" y="11694"/>
                  <a:pt x="17995" y="12420"/>
                  <a:pt x="17182" y="12420"/>
                </a:cubicBezTo>
                <a:moveTo>
                  <a:pt x="21109" y="10260"/>
                </a:moveTo>
                <a:lnTo>
                  <a:pt x="19587" y="10260"/>
                </a:lnTo>
                <a:cubicBezTo>
                  <a:pt x="19360" y="9028"/>
                  <a:pt x="18369" y="8100"/>
                  <a:pt x="17182" y="8100"/>
                </a:cubicBezTo>
                <a:cubicBezTo>
                  <a:pt x="15994" y="8100"/>
                  <a:pt x="15004" y="9028"/>
                  <a:pt x="14777" y="10260"/>
                </a:cubicBezTo>
                <a:lnTo>
                  <a:pt x="491" y="10260"/>
                </a:lnTo>
                <a:cubicBezTo>
                  <a:pt x="220" y="10260"/>
                  <a:pt x="0" y="10502"/>
                  <a:pt x="0" y="10800"/>
                </a:cubicBezTo>
                <a:cubicBezTo>
                  <a:pt x="0" y="11098"/>
                  <a:pt x="220" y="11340"/>
                  <a:pt x="491" y="11340"/>
                </a:cubicBezTo>
                <a:lnTo>
                  <a:pt x="14777" y="11340"/>
                </a:lnTo>
                <a:cubicBezTo>
                  <a:pt x="15004" y="12572"/>
                  <a:pt x="15994" y="13500"/>
                  <a:pt x="17182" y="13500"/>
                </a:cubicBezTo>
                <a:cubicBezTo>
                  <a:pt x="18369" y="13500"/>
                  <a:pt x="19360" y="12572"/>
                  <a:pt x="19587" y="11340"/>
                </a:cubicBezTo>
                <a:lnTo>
                  <a:pt x="21109" y="11340"/>
                </a:lnTo>
                <a:cubicBezTo>
                  <a:pt x="21380" y="11340"/>
                  <a:pt x="21600" y="11098"/>
                  <a:pt x="21600" y="10800"/>
                </a:cubicBezTo>
                <a:cubicBezTo>
                  <a:pt x="21600" y="10502"/>
                  <a:pt x="21380" y="10260"/>
                  <a:pt x="21109" y="10260"/>
                </a:cubicBezTo>
                <a:moveTo>
                  <a:pt x="5400" y="1080"/>
                </a:moveTo>
                <a:cubicBezTo>
                  <a:pt x="6214" y="1080"/>
                  <a:pt x="6873" y="1806"/>
                  <a:pt x="6873" y="2700"/>
                </a:cubicBezTo>
                <a:cubicBezTo>
                  <a:pt x="6873" y="3595"/>
                  <a:pt x="6214" y="4320"/>
                  <a:pt x="5400" y="4320"/>
                </a:cubicBezTo>
                <a:cubicBezTo>
                  <a:pt x="4586" y="4320"/>
                  <a:pt x="3927" y="3595"/>
                  <a:pt x="3927" y="2700"/>
                </a:cubicBezTo>
                <a:cubicBezTo>
                  <a:pt x="3927" y="1806"/>
                  <a:pt x="4586" y="1080"/>
                  <a:pt x="5400" y="1080"/>
                </a:cubicBezTo>
                <a:moveTo>
                  <a:pt x="491" y="3240"/>
                </a:moveTo>
                <a:lnTo>
                  <a:pt x="2995" y="3240"/>
                </a:lnTo>
                <a:cubicBezTo>
                  <a:pt x="3222" y="4472"/>
                  <a:pt x="4213" y="5400"/>
                  <a:pt x="5400" y="5400"/>
                </a:cubicBezTo>
                <a:cubicBezTo>
                  <a:pt x="6587" y="5400"/>
                  <a:pt x="7578" y="4472"/>
                  <a:pt x="7805" y="3240"/>
                </a:cubicBezTo>
                <a:lnTo>
                  <a:pt x="21109" y="3240"/>
                </a:lnTo>
                <a:cubicBezTo>
                  <a:pt x="21380" y="3240"/>
                  <a:pt x="21600" y="2999"/>
                  <a:pt x="21600" y="2700"/>
                </a:cubicBezTo>
                <a:cubicBezTo>
                  <a:pt x="21600" y="2402"/>
                  <a:pt x="21380" y="2160"/>
                  <a:pt x="21109" y="2160"/>
                </a:cubicBezTo>
                <a:lnTo>
                  <a:pt x="7805" y="2160"/>
                </a:lnTo>
                <a:cubicBezTo>
                  <a:pt x="7578" y="928"/>
                  <a:pt x="6587" y="0"/>
                  <a:pt x="5400" y="0"/>
                </a:cubicBezTo>
                <a:cubicBezTo>
                  <a:pt x="4213" y="0"/>
                  <a:pt x="3222" y="928"/>
                  <a:pt x="2995" y="2160"/>
                </a:cubicBezTo>
                <a:lnTo>
                  <a:pt x="491" y="2160"/>
                </a:lnTo>
                <a:cubicBezTo>
                  <a:pt x="220" y="2160"/>
                  <a:pt x="0" y="2402"/>
                  <a:pt x="0" y="2700"/>
                </a:cubicBezTo>
                <a:cubicBezTo>
                  <a:pt x="0" y="2999"/>
                  <a:pt x="220" y="3240"/>
                  <a:pt x="491" y="3240"/>
                </a:cubicBezTo>
                <a:moveTo>
                  <a:pt x="9327" y="20519"/>
                </a:moveTo>
                <a:cubicBezTo>
                  <a:pt x="8514" y="20519"/>
                  <a:pt x="7855" y="19794"/>
                  <a:pt x="7855" y="18899"/>
                </a:cubicBezTo>
                <a:cubicBezTo>
                  <a:pt x="7855" y="18005"/>
                  <a:pt x="8514" y="17279"/>
                  <a:pt x="9327" y="17279"/>
                </a:cubicBezTo>
                <a:cubicBezTo>
                  <a:pt x="10141" y="17279"/>
                  <a:pt x="10800" y="18005"/>
                  <a:pt x="10800" y="18899"/>
                </a:cubicBezTo>
                <a:cubicBezTo>
                  <a:pt x="10800" y="19794"/>
                  <a:pt x="10141" y="20519"/>
                  <a:pt x="9327" y="20519"/>
                </a:cubicBezTo>
                <a:moveTo>
                  <a:pt x="21109" y="18359"/>
                </a:moveTo>
                <a:lnTo>
                  <a:pt x="11732" y="18359"/>
                </a:lnTo>
                <a:cubicBezTo>
                  <a:pt x="11505" y="17127"/>
                  <a:pt x="10515" y="16199"/>
                  <a:pt x="9327" y="16199"/>
                </a:cubicBezTo>
                <a:cubicBezTo>
                  <a:pt x="8140" y="16199"/>
                  <a:pt x="7150" y="17127"/>
                  <a:pt x="6922" y="18359"/>
                </a:cubicBezTo>
                <a:lnTo>
                  <a:pt x="491" y="18359"/>
                </a:lnTo>
                <a:cubicBezTo>
                  <a:pt x="220" y="18359"/>
                  <a:pt x="0" y="18601"/>
                  <a:pt x="0" y="18899"/>
                </a:cubicBezTo>
                <a:cubicBezTo>
                  <a:pt x="0" y="19198"/>
                  <a:pt x="220" y="19439"/>
                  <a:pt x="491" y="19439"/>
                </a:cubicBezTo>
                <a:lnTo>
                  <a:pt x="6922" y="19439"/>
                </a:lnTo>
                <a:cubicBezTo>
                  <a:pt x="7150" y="20672"/>
                  <a:pt x="8140" y="21600"/>
                  <a:pt x="9327" y="21600"/>
                </a:cubicBezTo>
                <a:cubicBezTo>
                  <a:pt x="10515" y="21600"/>
                  <a:pt x="11505" y="20672"/>
                  <a:pt x="11732" y="19439"/>
                </a:cubicBezTo>
                <a:lnTo>
                  <a:pt x="21109" y="19439"/>
                </a:lnTo>
                <a:cubicBezTo>
                  <a:pt x="21380" y="19439"/>
                  <a:pt x="21600" y="19198"/>
                  <a:pt x="21600" y="18899"/>
                </a:cubicBezTo>
                <a:cubicBezTo>
                  <a:pt x="21600" y="18601"/>
                  <a:pt x="21380" y="18359"/>
                  <a:pt x="21109" y="18359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46" name="Shape 170"/>
          <p:cNvSpPr/>
          <p:nvPr/>
        </p:nvSpPr>
        <p:spPr>
          <a:xfrm>
            <a:off x="10847933" y="1502257"/>
            <a:ext cx="372438" cy="2539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6382" y="15119"/>
                </a:moveTo>
                <a:cubicBezTo>
                  <a:pt x="7195" y="15119"/>
                  <a:pt x="7855" y="14394"/>
                  <a:pt x="7855" y="13500"/>
                </a:cubicBezTo>
                <a:cubicBezTo>
                  <a:pt x="7855" y="12605"/>
                  <a:pt x="7195" y="11880"/>
                  <a:pt x="6382" y="11880"/>
                </a:cubicBezTo>
                <a:cubicBezTo>
                  <a:pt x="5568" y="11880"/>
                  <a:pt x="4909" y="12605"/>
                  <a:pt x="4909" y="13500"/>
                </a:cubicBezTo>
                <a:cubicBezTo>
                  <a:pt x="4909" y="14394"/>
                  <a:pt x="5568" y="15119"/>
                  <a:pt x="6382" y="15119"/>
                </a:cubicBezTo>
                <a:moveTo>
                  <a:pt x="2455" y="3240"/>
                </a:moveTo>
                <a:cubicBezTo>
                  <a:pt x="2725" y="3240"/>
                  <a:pt x="2945" y="2999"/>
                  <a:pt x="2945" y="2700"/>
                </a:cubicBezTo>
                <a:cubicBezTo>
                  <a:pt x="2945" y="2402"/>
                  <a:pt x="2725" y="2160"/>
                  <a:pt x="2455" y="2160"/>
                </a:cubicBezTo>
                <a:cubicBezTo>
                  <a:pt x="2184" y="2160"/>
                  <a:pt x="1964" y="2402"/>
                  <a:pt x="1964" y="2700"/>
                </a:cubicBezTo>
                <a:cubicBezTo>
                  <a:pt x="1964" y="2999"/>
                  <a:pt x="2184" y="3240"/>
                  <a:pt x="2455" y="3240"/>
                </a:cubicBezTo>
                <a:moveTo>
                  <a:pt x="3927" y="8100"/>
                </a:moveTo>
                <a:cubicBezTo>
                  <a:pt x="3927" y="6609"/>
                  <a:pt x="5026" y="5400"/>
                  <a:pt x="6382" y="5400"/>
                </a:cubicBezTo>
                <a:cubicBezTo>
                  <a:pt x="7738" y="5400"/>
                  <a:pt x="8836" y="6609"/>
                  <a:pt x="8836" y="8100"/>
                </a:cubicBezTo>
                <a:lnTo>
                  <a:pt x="8836" y="13500"/>
                </a:lnTo>
                <a:cubicBezTo>
                  <a:pt x="8836" y="14991"/>
                  <a:pt x="7738" y="16199"/>
                  <a:pt x="6382" y="16199"/>
                </a:cubicBezTo>
                <a:cubicBezTo>
                  <a:pt x="5026" y="16199"/>
                  <a:pt x="3927" y="14991"/>
                  <a:pt x="3927" y="13500"/>
                </a:cubicBezTo>
                <a:cubicBezTo>
                  <a:pt x="3927" y="13500"/>
                  <a:pt x="3927" y="8100"/>
                  <a:pt x="3927" y="8100"/>
                </a:cubicBezTo>
                <a:close/>
                <a:moveTo>
                  <a:pt x="2945" y="13500"/>
                </a:moveTo>
                <a:cubicBezTo>
                  <a:pt x="2945" y="15587"/>
                  <a:pt x="4484" y="17279"/>
                  <a:pt x="6382" y="17279"/>
                </a:cubicBezTo>
                <a:cubicBezTo>
                  <a:pt x="8280" y="17279"/>
                  <a:pt x="9818" y="15587"/>
                  <a:pt x="9818" y="13500"/>
                </a:cubicBezTo>
                <a:lnTo>
                  <a:pt x="9818" y="8100"/>
                </a:lnTo>
                <a:cubicBezTo>
                  <a:pt x="9818" y="6012"/>
                  <a:pt x="8280" y="4320"/>
                  <a:pt x="6382" y="4320"/>
                </a:cubicBezTo>
                <a:cubicBezTo>
                  <a:pt x="4484" y="4320"/>
                  <a:pt x="2945" y="6012"/>
                  <a:pt x="2945" y="8100"/>
                </a:cubicBezTo>
                <a:cubicBezTo>
                  <a:pt x="2945" y="8100"/>
                  <a:pt x="2945" y="13500"/>
                  <a:pt x="2945" y="13500"/>
                </a:cubicBezTo>
                <a:close/>
                <a:moveTo>
                  <a:pt x="2455" y="19439"/>
                </a:moveTo>
                <a:cubicBezTo>
                  <a:pt x="2725" y="19439"/>
                  <a:pt x="2945" y="19198"/>
                  <a:pt x="2945" y="18899"/>
                </a:cubicBezTo>
                <a:cubicBezTo>
                  <a:pt x="2945" y="18601"/>
                  <a:pt x="2725" y="18359"/>
                  <a:pt x="2455" y="18359"/>
                </a:cubicBezTo>
                <a:cubicBezTo>
                  <a:pt x="2184" y="18359"/>
                  <a:pt x="1964" y="18601"/>
                  <a:pt x="1964" y="18899"/>
                </a:cubicBezTo>
                <a:cubicBezTo>
                  <a:pt x="1964" y="19198"/>
                  <a:pt x="2184" y="19439"/>
                  <a:pt x="2455" y="19439"/>
                </a:cubicBezTo>
                <a:moveTo>
                  <a:pt x="20618" y="20519"/>
                </a:moveTo>
                <a:lnTo>
                  <a:pt x="982" y="20519"/>
                </a:lnTo>
                <a:lnTo>
                  <a:pt x="982" y="1080"/>
                </a:lnTo>
                <a:lnTo>
                  <a:pt x="20618" y="1080"/>
                </a:lnTo>
                <a:cubicBezTo>
                  <a:pt x="20618" y="1080"/>
                  <a:pt x="20618" y="20519"/>
                  <a:pt x="20618" y="20519"/>
                </a:cubicBezTo>
                <a:close/>
                <a:moveTo>
                  <a:pt x="20618" y="0"/>
                </a:moveTo>
                <a:lnTo>
                  <a:pt x="982" y="0"/>
                </a:lnTo>
                <a:cubicBezTo>
                  <a:pt x="440" y="0"/>
                  <a:pt x="0" y="484"/>
                  <a:pt x="0" y="1080"/>
                </a:cubicBezTo>
                <a:lnTo>
                  <a:pt x="0" y="20519"/>
                </a:lnTo>
                <a:cubicBezTo>
                  <a:pt x="0" y="21115"/>
                  <a:pt x="440" y="21600"/>
                  <a:pt x="982" y="21600"/>
                </a:cubicBezTo>
                <a:lnTo>
                  <a:pt x="20618" y="21600"/>
                </a:lnTo>
                <a:cubicBezTo>
                  <a:pt x="21160" y="21600"/>
                  <a:pt x="21600" y="21115"/>
                  <a:pt x="21600" y="20519"/>
                </a:cubicBezTo>
                <a:lnTo>
                  <a:pt x="21600" y="1080"/>
                </a:lnTo>
                <a:cubicBezTo>
                  <a:pt x="21600" y="484"/>
                  <a:pt x="21160" y="0"/>
                  <a:pt x="20618" y="0"/>
                </a:cubicBezTo>
                <a:moveTo>
                  <a:pt x="19145" y="3240"/>
                </a:moveTo>
                <a:cubicBezTo>
                  <a:pt x="19416" y="3240"/>
                  <a:pt x="19636" y="2999"/>
                  <a:pt x="19636" y="2700"/>
                </a:cubicBezTo>
                <a:cubicBezTo>
                  <a:pt x="19636" y="2402"/>
                  <a:pt x="19416" y="2160"/>
                  <a:pt x="19145" y="2160"/>
                </a:cubicBezTo>
                <a:cubicBezTo>
                  <a:pt x="18875" y="2160"/>
                  <a:pt x="18655" y="2402"/>
                  <a:pt x="18655" y="2700"/>
                </a:cubicBezTo>
                <a:cubicBezTo>
                  <a:pt x="18655" y="2999"/>
                  <a:pt x="18875" y="3240"/>
                  <a:pt x="19145" y="3240"/>
                </a:cubicBezTo>
                <a:moveTo>
                  <a:pt x="12764" y="8100"/>
                </a:moveTo>
                <a:cubicBezTo>
                  <a:pt x="12764" y="6609"/>
                  <a:pt x="13863" y="5400"/>
                  <a:pt x="15218" y="5400"/>
                </a:cubicBezTo>
                <a:cubicBezTo>
                  <a:pt x="16574" y="5400"/>
                  <a:pt x="17673" y="6609"/>
                  <a:pt x="17673" y="8100"/>
                </a:cubicBezTo>
                <a:lnTo>
                  <a:pt x="17673" y="13500"/>
                </a:lnTo>
                <a:cubicBezTo>
                  <a:pt x="17673" y="14991"/>
                  <a:pt x="16574" y="16199"/>
                  <a:pt x="15218" y="16199"/>
                </a:cubicBezTo>
                <a:cubicBezTo>
                  <a:pt x="13863" y="16199"/>
                  <a:pt x="12764" y="14991"/>
                  <a:pt x="12764" y="13500"/>
                </a:cubicBezTo>
                <a:cubicBezTo>
                  <a:pt x="12764" y="13500"/>
                  <a:pt x="12764" y="8100"/>
                  <a:pt x="12764" y="8100"/>
                </a:cubicBezTo>
                <a:close/>
                <a:moveTo>
                  <a:pt x="15218" y="17279"/>
                </a:moveTo>
                <a:cubicBezTo>
                  <a:pt x="17116" y="17279"/>
                  <a:pt x="18655" y="15587"/>
                  <a:pt x="18655" y="13500"/>
                </a:cubicBezTo>
                <a:lnTo>
                  <a:pt x="18655" y="8100"/>
                </a:lnTo>
                <a:cubicBezTo>
                  <a:pt x="18655" y="6012"/>
                  <a:pt x="17116" y="4320"/>
                  <a:pt x="15218" y="4320"/>
                </a:cubicBezTo>
                <a:cubicBezTo>
                  <a:pt x="13320" y="4320"/>
                  <a:pt x="11782" y="6012"/>
                  <a:pt x="11782" y="8100"/>
                </a:cubicBezTo>
                <a:lnTo>
                  <a:pt x="11782" y="13500"/>
                </a:lnTo>
                <a:cubicBezTo>
                  <a:pt x="11782" y="15587"/>
                  <a:pt x="13320" y="17279"/>
                  <a:pt x="15218" y="17279"/>
                </a:cubicBezTo>
                <a:moveTo>
                  <a:pt x="15218" y="9720"/>
                </a:moveTo>
                <a:cubicBezTo>
                  <a:pt x="16032" y="9720"/>
                  <a:pt x="16691" y="8995"/>
                  <a:pt x="16691" y="8100"/>
                </a:cubicBezTo>
                <a:cubicBezTo>
                  <a:pt x="16691" y="7206"/>
                  <a:pt x="16032" y="6480"/>
                  <a:pt x="15218" y="6480"/>
                </a:cubicBezTo>
                <a:cubicBezTo>
                  <a:pt x="14405" y="6480"/>
                  <a:pt x="13745" y="7206"/>
                  <a:pt x="13745" y="8100"/>
                </a:cubicBezTo>
                <a:cubicBezTo>
                  <a:pt x="13745" y="8995"/>
                  <a:pt x="14405" y="9720"/>
                  <a:pt x="15218" y="9720"/>
                </a:cubicBezTo>
                <a:moveTo>
                  <a:pt x="19145" y="18359"/>
                </a:moveTo>
                <a:cubicBezTo>
                  <a:pt x="18875" y="18359"/>
                  <a:pt x="18655" y="18601"/>
                  <a:pt x="18655" y="18899"/>
                </a:cubicBezTo>
                <a:cubicBezTo>
                  <a:pt x="18655" y="19198"/>
                  <a:pt x="18875" y="19439"/>
                  <a:pt x="19145" y="19439"/>
                </a:cubicBezTo>
                <a:cubicBezTo>
                  <a:pt x="19416" y="19439"/>
                  <a:pt x="19636" y="19198"/>
                  <a:pt x="19636" y="18899"/>
                </a:cubicBezTo>
                <a:cubicBezTo>
                  <a:pt x="19636" y="18601"/>
                  <a:pt x="19416" y="18359"/>
                  <a:pt x="19145" y="18359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47" name="Shape 176"/>
          <p:cNvSpPr/>
          <p:nvPr/>
        </p:nvSpPr>
        <p:spPr>
          <a:xfrm>
            <a:off x="8003875" y="2035518"/>
            <a:ext cx="372438" cy="2539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364" y="14040"/>
                </a:moveTo>
                <a:lnTo>
                  <a:pt x="14236" y="14040"/>
                </a:lnTo>
                <a:cubicBezTo>
                  <a:pt x="14507" y="14040"/>
                  <a:pt x="14727" y="13799"/>
                  <a:pt x="14727" y="13500"/>
                </a:cubicBezTo>
                <a:cubicBezTo>
                  <a:pt x="14727" y="13202"/>
                  <a:pt x="14507" y="12960"/>
                  <a:pt x="14236" y="12960"/>
                </a:cubicBezTo>
                <a:lnTo>
                  <a:pt x="7364" y="12960"/>
                </a:lnTo>
                <a:cubicBezTo>
                  <a:pt x="7093" y="12960"/>
                  <a:pt x="6873" y="13202"/>
                  <a:pt x="6873" y="13500"/>
                </a:cubicBezTo>
                <a:cubicBezTo>
                  <a:pt x="6873" y="13799"/>
                  <a:pt x="7093" y="14040"/>
                  <a:pt x="7364" y="14040"/>
                </a:cubicBezTo>
                <a:moveTo>
                  <a:pt x="7364" y="11880"/>
                </a:moveTo>
                <a:lnTo>
                  <a:pt x="18164" y="11880"/>
                </a:lnTo>
                <a:cubicBezTo>
                  <a:pt x="18434" y="11880"/>
                  <a:pt x="18655" y="11639"/>
                  <a:pt x="18655" y="11340"/>
                </a:cubicBezTo>
                <a:cubicBezTo>
                  <a:pt x="18655" y="11042"/>
                  <a:pt x="18434" y="10800"/>
                  <a:pt x="18164" y="10800"/>
                </a:cubicBezTo>
                <a:lnTo>
                  <a:pt x="7364" y="10800"/>
                </a:lnTo>
                <a:cubicBezTo>
                  <a:pt x="7093" y="10800"/>
                  <a:pt x="6873" y="11042"/>
                  <a:pt x="6873" y="11340"/>
                </a:cubicBezTo>
                <a:cubicBezTo>
                  <a:pt x="6873" y="11639"/>
                  <a:pt x="7093" y="11880"/>
                  <a:pt x="7364" y="11880"/>
                </a:cubicBezTo>
                <a:moveTo>
                  <a:pt x="20618" y="19440"/>
                </a:moveTo>
                <a:lnTo>
                  <a:pt x="18605" y="19440"/>
                </a:lnTo>
                <a:cubicBezTo>
                  <a:pt x="18378" y="18208"/>
                  <a:pt x="17387" y="17280"/>
                  <a:pt x="16200" y="17280"/>
                </a:cubicBezTo>
                <a:cubicBezTo>
                  <a:pt x="15013" y="17280"/>
                  <a:pt x="14022" y="18208"/>
                  <a:pt x="13795" y="19440"/>
                </a:cubicBezTo>
                <a:lnTo>
                  <a:pt x="11732" y="19440"/>
                </a:lnTo>
                <a:cubicBezTo>
                  <a:pt x="11505" y="18208"/>
                  <a:pt x="10515" y="17280"/>
                  <a:pt x="9327" y="17280"/>
                </a:cubicBezTo>
                <a:cubicBezTo>
                  <a:pt x="8140" y="17280"/>
                  <a:pt x="7150" y="18208"/>
                  <a:pt x="6922" y="19440"/>
                </a:cubicBezTo>
                <a:lnTo>
                  <a:pt x="4909" y="19440"/>
                </a:lnTo>
                <a:lnTo>
                  <a:pt x="4909" y="5400"/>
                </a:lnTo>
                <a:lnTo>
                  <a:pt x="20618" y="5400"/>
                </a:lnTo>
                <a:cubicBezTo>
                  <a:pt x="20618" y="5400"/>
                  <a:pt x="20618" y="19440"/>
                  <a:pt x="20618" y="19440"/>
                </a:cubicBezTo>
                <a:close/>
                <a:moveTo>
                  <a:pt x="20618" y="4320"/>
                </a:moveTo>
                <a:lnTo>
                  <a:pt x="4909" y="4320"/>
                </a:lnTo>
                <a:cubicBezTo>
                  <a:pt x="4367" y="4320"/>
                  <a:pt x="3927" y="4804"/>
                  <a:pt x="3927" y="5400"/>
                </a:cubicBezTo>
                <a:lnTo>
                  <a:pt x="3927" y="19440"/>
                </a:lnTo>
                <a:cubicBezTo>
                  <a:pt x="3927" y="20036"/>
                  <a:pt x="4367" y="20520"/>
                  <a:pt x="4909" y="20520"/>
                </a:cubicBezTo>
                <a:lnTo>
                  <a:pt x="7364" y="20520"/>
                </a:lnTo>
                <a:cubicBezTo>
                  <a:pt x="7634" y="20520"/>
                  <a:pt x="7855" y="20279"/>
                  <a:pt x="7855" y="19980"/>
                </a:cubicBezTo>
                <a:cubicBezTo>
                  <a:pt x="7855" y="19085"/>
                  <a:pt x="8514" y="18360"/>
                  <a:pt x="9327" y="18360"/>
                </a:cubicBezTo>
                <a:cubicBezTo>
                  <a:pt x="10141" y="18360"/>
                  <a:pt x="10800" y="19085"/>
                  <a:pt x="10800" y="19980"/>
                </a:cubicBezTo>
                <a:cubicBezTo>
                  <a:pt x="10800" y="20279"/>
                  <a:pt x="11020" y="20520"/>
                  <a:pt x="11291" y="20520"/>
                </a:cubicBezTo>
                <a:lnTo>
                  <a:pt x="14236" y="20520"/>
                </a:lnTo>
                <a:cubicBezTo>
                  <a:pt x="14507" y="20520"/>
                  <a:pt x="14727" y="20279"/>
                  <a:pt x="14727" y="19980"/>
                </a:cubicBezTo>
                <a:cubicBezTo>
                  <a:pt x="14727" y="19085"/>
                  <a:pt x="15386" y="18360"/>
                  <a:pt x="16200" y="18360"/>
                </a:cubicBezTo>
                <a:cubicBezTo>
                  <a:pt x="17014" y="18360"/>
                  <a:pt x="17673" y="19085"/>
                  <a:pt x="17673" y="19980"/>
                </a:cubicBezTo>
                <a:cubicBezTo>
                  <a:pt x="17673" y="20279"/>
                  <a:pt x="17893" y="20520"/>
                  <a:pt x="18164" y="20520"/>
                </a:cubicBezTo>
                <a:lnTo>
                  <a:pt x="20618" y="20520"/>
                </a:lnTo>
                <a:cubicBezTo>
                  <a:pt x="21160" y="20520"/>
                  <a:pt x="21600" y="20036"/>
                  <a:pt x="21600" y="19440"/>
                </a:cubicBezTo>
                <a:lnTo>
                  <a:pt x="21600" y="5400"/>
                </a:lnTo>
                <a:cubicBezTo>
                  <a:pt x="21600" y="4804"/>
                  <a:pt x="21160" y="4320"/>
                  <a:pt x="20618" y="4320"/>
                </a:cubicBezTo>
                <a:moveTo>
                  <a:pt x="7364" y="9720"/>
                </a:moveTo>
                <a:lnTo>
                  <a:pt x="18164" y="9720"/>
                </a:lnTo>
                <a:cubicBezTo>
                  <a:pt x="18434" y="9720"/>
                  <a:pt x="18655" y="9479"/>
                  <a:pt x="18655" y="9180"/>
                </a:cubicBezTo>
                <a:cubicBezTo>
                  <a:pt x="18655" y="8882"/>
                  <a:pt x="18434" y="8640"/>
                  <a:pt x="18164" y="8640"/>
                </a:cubicBezTo>
                <a:lnTo>
                  <a:pt x="7364" y="8640"/>
                </a:lnTo>
                <a:cubicBezTo>
                  <a:pt x="7093" y="8640"/>
                  <a:pt x="6873" y="8882"/>
                  <a:pt x="6873" y="9180"/>
                </a:cubicBezTo>
                <a:cubicBezTo>
                  <a:pt x="6873" y="9479"/>
                  <a:pt x="7093" y="9720"/>
                  <a:pt x="7364" y="9720"/>
                </a:cubicBezTo>
                <a:moveTo>
                  <a:pt x="9327" y="19440"/>
                </a:moveTo>
                <a:cubicBezTo>
                  <a:pt x="9056" y="19440"/>
                  <a:pt x="8836" y="19682"/>
                  <a:pt x="8836" y="19980"/>
                </a:cubicBezTo>
                <a:lnTo>
                  <a:pt x="8836" y="21060"/>
                </a:lnTo>
                <a:cubicBezTo>
                  <a:pt x="8836" y="21359"/>
                  <a:pt x="9056" y="21600"/>
                  <a:pt x="9327" y="21600"/>
                </a:cubicBezTo>
                <a:cubicBezTo>
                  <a:pt x="9598" y="21600"/>
                  <a:pt x="9818" y="21359"/>
                  <a:pt x="9818" y="21060"/>
                </a:cubicBezTo>
                <a:lnTo>
                  <a:pt x="9818" y="19980"/>
                </a:lnTo>
                <a:cubicBezTo>
                  <a:pt x="9818" y="19682"/>
                  <a:pt x="9598" y="19440"/>
                  <a:pt x="9327" y="19440"/>
                </a:cubicBezTo>
                <a:moveTo>
                  <a:pt x="2455" y="15120"/>
                </a:moveTo>
                <a:lnTo>
                  <a:pt x="982" y="15120"/>
                </a:lnTo>
                <a:lnTo>
                  <a:pt x="982" y="1080"/>
                </a:lnTo>
                <a:lnTo>
                  <a:pt x="16691" y="1080"/>
                </a:lnTo>
                <a:lnTo>
                  <a:pt x="16691" y="2700"/>
                </a:lnTo>
                <a:cubicBezTo>
                  <a:pt x="16691" y="2999"/>
                  <a:pt x="16911" y="3240"/>
                  <a:pt x="17182" y="3240"/>
                </a:cubicBezTo>
                <a:cubicBezTo>
                  <a:pt x="17453" y="3240"/>
                  <a:pt x="17673" y="2999"/>
                  <a:pt x="17673" y="2700"/>
                </a:cubicBezTo>
                <a:lnTo>
                  <a:pt x="17673" y="1080"/>
                </a:lnTo>
                <a:cubicBezTo>
                  <a:pt x="17673" y="484"/>
                  <a:pt x="17233" y="0"/>
                  <a:pt x="16691" y="0"/>
                </a:cubicBezTo>
                <a:lnTo>
                  <a:pt x="982" y="0"/>
                </a:lnTo>
                <a:cubicBezTo>
                  <a:pt x="440" y="0"/>
                  <a:pt x="0" y="484"/>
                  <a:pt x="0" y="1080"/>
                </a:cubicBezTo>
                <a:lnTo>
                  <a:pt x="0" y="15120"/>
                </a:lnTo>
                <a:cubicBezTo>
                  <a:pt x="0" y="15716"/>
                  <a:pt x="440" y="16201"/>
                  <a:pt x="982" y="16201"/>
                </a:cubicBezTo>
                <a:lnTo>
                  <a:pt x="2455" y="16201"/>
                </a:lnTo>
                <a:cubicBezTo>
                  <a:pt x="2725" y="16201"/>
                  <a:pt x="2945" y="15959"/>
                  <a:pt x="2945" y="15660"/>
                </a:cubicBezTo>
                <a:cubicBezTo>
                  <a:pt x="2945" y="15362"/>
                  <a:pt x="2725" y="15120"/>
                  <a:pt x="2455" y="15120"/>
                </a:cubicBezTo>
                <a:moveTo>
                  <a:pt x="16200" y="19440"/>
                </a:moveTo>
                <a:cubicBezTo>
                  <a:pt x="15929" y="19440"/>
                  <a:pt x="15709" y="19682"/>
                  <a:pt x="15709" y="19980"/>
                </a:cubicBezTo>
                <a:lnTo>
                  <a:pt x="15709" y="21060"/>
                </a:lnTo>
                <a:cubicBezTo>
                  <a:pt x="15709" y="21359"/>
                  <a:pt x="15929" y="21600"/>
                  <a:pt x="16200" y="21600"/>
                </a:cubicBezTo>
                <a:cubicBezTo>
                  <a:pt x="16471" y="21600"/>
                  <a:pt x="16691" y="21359"/>
                  <a:pt x="16691" y="21060"/>
                </a:cubicBezTo>
                <a:lnTo>
                  <a:pt x="16691" y="19980"/>
                </a:lnTo>
                <a:cubicBezTo>
                  <a:pt x="16691" y="19682"/>
                  <a:pt x="16471" y="19440"/>
                  <a:pt x="16200" y="1944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48" name="Shape 177"/>
          <p:cNvSpPr/>
          <p:nvPr/>
        </p:nvSpPr>
        <p:spPr>
          <a:xfrm>
            <a:off x="8714891" y="2060904"/>
            <a:ext cx="372438" cy="2031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436" y="5400"/>
                </a:moveTo>
                <a:lnTo>
                  <a:pt x="9327" y="5400"/>
                </a:lnTo>
                <a:cubicBezTo>
                  <a:pt x="9598" y="5400"/>
                  <a:pt x="9818" y="5098"/>
                  <a:pt x="9818" y="4725"/>
                </a:cubicBezTo>
                <a:cubicBezTo>
                  <a:pt x="9818" y="4353"/>
                  <a:pt x="9598" y="4050"/>
                  <a:pt x="9327" y="4050"/>
                </a:cubicBezTo>
                <a:lnTo>
                  <a:pt x="3436" y="4050"/>
                </a:lnTo>
                <a:cubicBezTo>
                  <a:pt x="3166" y="4050"/>
                  <a:pt x="2945" y="4353"/>
                  <a:pt x="2945" y="4725"/>
                </a:cubicBezTo>
                <a:cubicBezTo>
                  <a:pt x="2945" y="5098"/>
                  <a:pt x="3166" y="5400"/>
                  <a:pt x="3436" y="5400"/>
                </a:cubicBezTo>
                <a:moveTo>
                  <a:pt x="3436" y="8100"/>
                </a:moveTo>
                <a:lnTo>
                  <a:pt x="7364" y="8100"/>
                </a:lnTo>
                <a:cubicBezTo>
                  <a:pt x="7634" y="8100"/>
                  <a:pt x="7855" y="7798"/>
                  <a:pt x="7855" y="7425"/>
                </a:cubicBezTo>
                <a:cubicBezTo>
                  <a:pt x="7855" y="7053"/>
                  <a:pt x="7634" y="6750"/>
                  <a:pt x="7364" y="6750"/>
                </a:cubicBezTo>
                <a:lnTo>
                  <a:pt x="3436" y="6750"/>
                </a:lnTo>
                <a:cubicBezTo>
                  <a:pt x="3166" y="6750"/>
                  <a:pt x="2945" y="7053"/>
                  <a:pt x="2945" y="7425"/>
                </a:cubicBezTo>
                <a:cubicBezTo>
                  <a:pt x="2945" y="7798"/>
                  <a:pt x="3166" y="8100"/>
                  <a:pt x="3436" y="8100"/>
                </a:cubicBezTo>
                <a:moveTo>
                  <a:pt x="3436" y="10800"/>
                </a:moveTo>
                <a:lnTo>
                  <a:pt x="9327" y="10800"/>
                </a:lnTo>
                <a:cubicBezTo>
                  <a:pt x="9598" y="10800"/>
                  <a:pt x="9818" y="10498"/>
                  <a:pt x="9818" y="10125"/>
                </a:cubicBezTo>
                <a:cubicBezTo>
                  <a:pt x="9818" y="9753"/>
                  <a:pt x="9598" y="9450"/>
                  <a:pt x="9327" y="9450"/>
                </a:cubicBezTo>
                <a:lnTo>
                  <a:pt x="3436" y="9450"/>
                </a:lnTo>
                <a:cubicBezTo>
                  <a:pt x="3166" y="9450"/>
                  <a:pt x="2945" y="9753"/>
                  <a:pt x="2945" y="10125"/>
                </a:cubicBezTo>
                <a:cubicBezTo>
                  <a:pt x="2945" y="10498"/>
                  <a:pt x="3166" y="10800"/>
                  <a:pt x="3436" y="10800"/>
                </a:cubicBezTo>
                <a:moveTo>
                  <a:pt x="20618" y="20250"/>
                </a:moveTo>
                <a:lnTo>
                  <a:pt x="15709" y="20250"/>
                </a:lnTo>
                <a:lnTo>
                  <a:pt x="15709" y="17551"/>
                </a:lnTo>
                <a:lnTo>
                  <a:pt x="16691" y="17551"/>
                </a:lnTo>
                <a:cubicBezTo>
                  <a:pt x="16962" y="17551"/>
                  <a:pt x="17182" y="17248"/>
                  <a:pt x="17182" y="16875"/>
                </a:cubicBezTo>
                <a:cubicBezTo>
                  <a:pt x="17182" y="16503"/>
                  <a:pt x="16962" y="16200"/>
                  <a:pt x="16691" y="16200"/>
                </a:cubicBezTo>
                <a:lnTo>
                  <a:pt x="13745" y="16200"/>
                </a:lnTo>
                <a:cubicBezTo>
                  <a:pt x="13475" y="16200"/>
                  <a:pt x="13255" y="16503"/>
                  <a:pt x="13255" y="16875"/>
                </a:cubicBezTo>
                <a:cubicBezTo>
                  <a:pt x="13255" y="17248"/>
                  <a:pt x="13475" y="17551"/>
                  <a:pt x="13745" y="17551"/>
                </a:cubicBezTo>
                <a:lnTo>
                  <a:pt x="14727" y="17551"/>
                </a:lnTo>
                <a:lnTo>
                  <a:pt x="14727" y="20250"/>
                </a:lnTo>
                <a:lnTo>
                  <a:pt x="6873" y="20250"/>
                </a:lnTo>
                <a:lnTo>
                  <a:pt x="6873" y="17551"/>
                </a:lnTo>
                <a:lnTo>
                  <a:pt x="7855" y="17551"/>
                </a:lnTo>
                <a:cubicBezTo>
                  <a:pt x="8125" y="17551"/>
                  <a:pt x="8345" y="17248"/>
                  <a:pt x="8345" y="16875"/>
                </a:cubicBezTo>
                <a:cubicBezTo>
                  <a:pt x="8345" y="16503"/>
                  <a:pt x="8125" y="16200"/>
                  <a:pt x="7855" y="16200"/>
                </a:cubicBezTo>
                <a:lnTo>
                  <a:pt x="4909" y="16200"/>
                </a:lnTo>
                <a:cubicBezTo>
                  <a:pt x="4638" y="16200"/>
                  <a:pt x="4418" y="16503"/>
                  <a:pt x="4418" y="16875"/>
                </a:cubicBezTo>
                <a:cubicBezTo>
                  <a:pt x="4418" y="17248"/>
                  <a:pt x="4638" y="17551"/>
                  <a:pt x="4909" y="17551"/>
                </a:cubicBezTo>
                <a:lnTo>
                  <a:pt x="5891" y="17551"/>
                </a:lnTo>
                <a:lnTo>
                  <a:pt x="5891" y="20250"/>
                </a:lnTo>
                <a:lnTo>
                  <a:pt x="982" y="20250"/>
                </a:lnTo>
                <a:lnTo>
                  <a:pt x="982" y="1350"/>
                </a:lnTo>
                <a:lnTo>
                  <a:pt x="20618" y="1350"/>
                </a:lnTo>
                <a:cubicBezTo>
                  <a:pt x="20618" y="1350"/>
                  <a:pt x="20618" y="20250"/>
                  <a:pt x="20618" y="20250"/>
                </a:cubicBezTo>
                <a:close/>
                <a:moveTo>
                  <a:pt x="20618" y="0"/>
                </a:moveTo>
                <a:lnTo>
                  <a:pt x="982" y="0"/>
                </a:lnTo>
                <a:cubicBezTo>
                  <a:pt x="440" y="0"/>
                  <a:pt x="0" y="605"/>
                  <a:pt x="0" y="1350"/>
                </a:cubicBezTo>
                <a:lnTo>
                  <a:pt x="0" y="20250"/>
                </a:lnTo>
                <a:cubicBezTo>
                  <a:pt x="0" y="20995"/>
                  <a:pt x="440" y="21600"/>
                  <a:pt x="982" y="21600"/>
                </a:cubicBezTo>
                <a:lnTo>
                  <a:pt x="20618" y="21600"/>
                </a:lnTo>
                <a:cubicBezTo>
                  <a:pt x="21160" y="21600"/>
                  <a:pt x="21600" y="20995"/>
                  <a:pt x="21600" y="20250"/>
                </a:cubicBezTo>
                <a:lnTo>
                  <a:pt x="21600" y="1350"/>
                </a:lnTo>
                <a:cubicBezTo>
                  <a:pt x="21600" y="605"/>
                  <a:pt x="21160" y="0"/>
                  <a:pt x="20618" y="0"/>
                </a:cubicBezTo>
                <a:moveTo>
                  <a:pt x="3436" y="13500"/>
                </a:moveTo>
                <a:lnTo>
                  <a:pt x="7364" y="13500"/>
                </a:lnTo>
                <a:cubicBezTo>
                  <a:pt x="7634" y="13500"/>
                  <a:pt x="7855" y="13198"/>
                  <a:pt x="7855" y="12825"/>
                </a:cubicBezTo>
                <a:cubicBezTo>
                  <a:pt x="7855" y="12452"/>
                  <a:pt x="7634" y="12150"/>
                  <a:pt x="7364" y="12150"/>
                </a:cubicBezTo>
                <a:lnTo>
                  <a:pt x="3436" y="12150"/>
                </a:lnTo>
                <a:cubicBezTo>
                  <a:pt x="3166" y="12150"/>
                  <a:pt x="2945" y="12452"/>
                  <a:pt x="2945" y="12825"/>
                </a:cubicBezTo>
                <a:cubicBezTo>
                  <a:pt x="2945" y="13198"/>
                  <a:pt x="3166" y="13500"/>
                  <a:pt x="3436" y="13500"/>
                </a:cubicBezTo>
                <a:moveTo>
                  <a:pt x="12273" y="5400"/>
                </a:moveTo>
                <a:lnTo>
                  <a:pt x="16200" y="5400"/>
                </a:lnTo>
                <a:cubicBezTo>
                  <a:pt x="16471" y="5400"/>
                  <a:pt x="16691" y="5098"/>
                  <a:pt x="16691" y="4725"/>
                </a:cubicBezTo>
                <a:cubicBezTo>
                  <a:pt x="16691" y="4353"/>
                  <a:pt x="16471" y="4050"/>
                  <a:pt x="16200" y="4050"/>
                </a:cubicBezTo>
                <a:lnTo>
                  <a:pt x="12273" y="4050"/>
                </a:lnTo>
                <a:cubicBezTo>
                  <a:pt x="12002" y="4050"/>
                  <a:pt x="11782" y="4353"/>
                  <a:pt x="11782" y="4725"/>
                </a:cubicBezTo>
                <a:cubicBezTo>
                  <a:pt x="11782" y="5098"/>
                  <a:pt x="12002" y="5400"/>
                  <a:pt x="12273" y="5400"/>
                </a:cubicBezTo>
                <a:moveTo>
                  <a:pt x="12273" y="10800"/>
                </a:moveTo>
                <a:lnTo>
                  <a:pt x="16200" y="10800"/>
                </a:lnTo>
                <a:cubicBezTo>
                  <a:pt x="16471" y="10800"/>
                  <a:pt x="16691" y="10498"/>
                  <a:pt x="16691" y="10125"/>
                </a:cubicBezTo>
                <a:cubicBezTo>
                  <a:pt x="16691" y="9753"/>
                  <a:pt x="16471" y="9450"/>
                  <a:pt x="16200" y="9450"/>
                </a:cubicBezTo>
                <a:lnTo>
                  <a:pt x="12273" y="9450"/>
                </a:lnTo>
                <a:cubicBezTo>
                  <a:pt x="12002" y="9450"/>
                  <a:pt x="11782" y="9753"/>
                  <a:pt x="11782" y="10125"/>
                </a:cubicBezTo>
                <a:cubicBezTo>
                  <a:pt x="11782" y="10498"/>
                  <a:pt x="12002" y="10800"/>
                  <a:pt x="12273" y="10800"/>
                </a:cubicBezTo>
                <a:moveTo>
                  <a:pt x="12273" y="13500"/>
                </a:moveTo>
                <a:lnTo>
                  <a:pt x="18164" y="13500"/>
                </a:lnTo>
                <a:cubicBezTo>
                  <a:pt x="18434" y="13500"/>
                  <a:pt x="18655" y="13198"/>
                  <a:pt x="18655" y="12825"/>
                </a:cubicBezTo>
                <a:cubicBezTo>
                  <a:pt x="18655" y="12452"/>
                  <a:pt x="18434" y="12150"/>
                  <a:pt x="18164" y="12150"/>
                </a:cubicBezTo>
                <a:lnTo>
                  <a:pt x="12273" y="12150"/>
                </a:lnTo>
                <a:cubicBezTo>
                  <a:pt x="12002" y="12150"/>
                  <a:pt x="11782" y="12452"/>
                  <a:pt x="11782" y="12825"/>
                </a:cubicBezTo>
                <a:cubicBezTo>
                  <a:pt x="11782" y="13198"/>
                  <a:pt x="12002" y="13500"/>
                  <a:pt x="12273" y="13500"/>
                </a:cubicBezTo>
                <a:moveTo>
                  <a:pt x="12273" y="8100"/>
                </a:moveTo>
                <a:lnTo>
                  <a:pt x="18164" y="8100"/>
                </a:lnTo>
                <a:cubicBezTo>
                  <a:pt x="18434" y="8100"/>
                  <a:pt x="18655" y="7798"/>
                  <a:pt x="18655" y="7425"/>
                </a:cubicBezTo>
                <a:cubicBezTo>
                  <a:pt x="18655" y="7053"/>
                  <a:pt x="18434" y="6750"/>
                  <a:pt x="18164" y="6750"/>
                </a:cubicBezTo>
                <a:lnTo>
                  <a:pt x="12273" y="6750"/>
                </a:lnTo>
                <a:cubicBezTo>
                  <a:pt x="12002" y="6750"/>
                  <a:pt x="11782" y="7053"/>
                  <a:pt x="11782" y="7425"/>
                </a:cubicBezTo>
                <a:cubicBezTo>
                  <a:pt x="11782" y="7798"/>
                  <a:pt x="12002" y="8100"/>
                  <a:pt x="12273" y="81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49" name="Shape 178"/>
          <p:cNvSpPr/>
          <p:nvPr/>
        </p:nvSpPr>
        <p:spPr>
          <a:xfrm>
            <a:off x="9425906" y="2048205"/>
            <a:ext cx="372438" cy="2285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364" y="9600"/>
                </a:moveTo>
                <a:lnTo>
                  <a:pt x="11291" y="9600"/>
                </a:lnTo>
                <a:cubicBezTo>
                  <a:pt x="11562" y="9600"/>
                  <a:pt x="11782" y="9332"/>
                  <a:pt x="11782" y="9000"/>
                </a:cubicBezTo>
                <a:cubicBezTo>
                  <a:pt x="11782" y="8669"/>
                  <a:pt x="11562" y="8400"/>
                  <a:pt x="11291" y="8400"/>
                </a:cubicBezTo>
                <a:lnTo>
                  <a:pt x="7364" y="8400"/>
                </a:lnTo>
                <a:cubicBezTo>
                  <a:pt x="7093" y="8400"/>
                  <a:pt x="6873" y="8669"/>
                  <a:pt x="6873" y="9000"/>
                </a:cubicBezTo>
                <a:cubicBezTo>
                  <a:pt x="6873" y="9332"/>
                  <a:pt x="7093" y="9600"/>
                  <a:pt x="7364" y="9600"/>
                </a:cubicBezTo>
                <a:moveTo>
                  <a:pt x="7364" y="12000"/>
                </a:moveTo>
                <a:lnTo>
                  <a:pt x="9327" y="12000"/>
                </a:lnTo>
                <a:cubicBezTo>
                  <a:pt x="9598" y="12000"/>
                  <a:pt x="9818" y="11732"/>
                  <a:pt x="9818" y="11400"/>
                </a:cubicBezTo>
                <a:cubicBezTo>
                  <a:pt x="9818" y="11069"/>
                  <a:pt x="9598" y="10800"/>
                  <a:pt x="9327" y="10800"/>
                </a:cubicBezTo>
                <a:lnTo>
                  <a:pt x="7364" y="10800"/>
                </a:lnTo>
                <a:cubicBezTo>
                  <a:pt x="7093" y="10800"/>
                  <a:pt x="6873" y="11069"/>
                  <a:pt x="6873" y="11400"/>
                </a:cubicBezTo>
                <a:cubicBezTo>
                  <a:pt x="6873" y="11732"/>
                  <a:pt x="7093" y="12000"/>
                  <a:pt x="7364" y="12000"/>
                </a:cubicBezTo>
                <a:moveTo>
                  <a:pt x="20618" y="20400"/>
                </a:moveTo>
                <a:lnTo>
                  <a:pt x="16691" y="20400"/>
                </a:lnTo>
                <a:lnTo>
                  <a:pt x="16691" y="19200"/>
                </a:lnTo>
                <a:lnTo>
                  <a:pt x="17182" y="19200"/>
                </a:lnTo>
                <a:cubicBezTo>
                  <a:pt x="17453" y="19200"/>
                  <a:pt x="17673" y="18932"/>
                  <a:pt x="17673" y="18600"/>
                </a:cubicBezTo>
                <a:cubicBezTo>
                  <a:pt x="17673" y="18269"/>
                  <a:pt x="17453" y="18000"/>
                  <a:pt x="17182" y="18000"/>
                </a:cubicBezTo>
                <a:lnTo>
                  <a:pt x="15218" y="18000"/>
                </a:lnTo>
                <a:cubicBezTo>
                  <a:pt x="14947" y="18000"/>
                  <a:pt x="14727" y="18269"/>
                  <a:pt x="14727" y="18600"/>
                </a:cubicBezTo>
                <a:cubicBezTo>
                  <a:pt x="14727" y="18932"/>
                  <a:pt x="14947" y="19200"/>
                  <a:pt x="15218" y="19200"/>
                </a:cubicBezTo>
                <a:lnTo>
                  <a:pt x="15709" y="19200"/>
                </a:lnTo>
                <a:lnTo>
                  <a:pt x="15709" y="20400"/>
                </a:lnTo>
                <a:lnTo>
                  <a:pt x="9818" y="20400"/>
                </a:lnTo>
                <a:lnTo>
                  <a:pt x="9818" y="19200"/>
                </a:lnTo>
                <a:lnTo>
                  <a:pt x="10309" y="19200"/>
                </a:lnTo>
                <a:cubicBezTo>
                  <a:pt x="10580" y="19200"/>
                  <a:pt x="10800" y="18932"/>
                  <a:pt x="10800" y="18600"/>
                </a:cubicBezTo>
                <a:cubicBezTo>
                  <a:pt x="10800" y="18269"/>
                  <a:pt x="10580" y="18000"/>
                  <a:pt x="10309" y="18000"/>
                </a:cubicBezTo>
                <a:lnTo>
                  <a:pt x="8345" y="18000"/>
                </a:lnTo>
                <a:cubicBezTo>
                  <a:pt x="8075" y="18000"/>
                  <a:pt x="7855" y="18269"/>
                  <a:pt x="7855" y="18600"/>
                </a:cubicBezTo>
                <a:cubicBezTo>
                  <a:pt x="7855" y="18932"/>
                  <a:pt x="8075" y="19200"/>
                  <a:pt x="8345" y="19200"/>
                </a:cubicBezTo>
                <a:lnTo>
                  <a:pt x="8836" y="19200"/>
                </a:lnTo>
                <a:lnTo>
                  <a:pt x="8836" y="20400"/>
                </a:lnTo>
                <a:lnTo>
                  <a:pt x="4909" y="20400"/>
                </a:lnTo>
                <a:lnTo>
                  <a:pt x="4909" y="6000"/>
                </a:lnTo>
                <a:lnTo>
                  <a:pt x="20618" y="6000"/>
                </a:lnTo>
                <a:cubicBezTo>
                  <a:pt x="20618" y="6000"/>
                  <a:pt x="20618" y="20400"/>
                  <a:pt x="20618" y="20400"/>
                </a:cubicBezTo>
                <a:close/>
                <a:moveTo>
                  <a:pt x="20618" y="4800"/>
                </a:moveTo>
                <a:lnTo>
                  <a:pt x="4909" y="4800"/>
                </a:lnTo>
                <a:cubicBezTo>
                  <a:pt x="4367" y="4800"/>
                  <a:pt x="3927" y="5338"/>
                  <a:pt x="3927" y="6000"/>
                </a:cubicBezTo>
                <a:lnTo>
                  <a:pt x="3927" y="20400"/>
                </a:lnTo>
                <a:cubicBezTo>
                  <a:pt x="3927" y="21062"/>
                  <a:pt x="4367" y="21600"/>
                  <a:pt x="4909" y="21600"/>
                </a:cubicBezTo>
                <a:lnTo>
                  <a:pt x="20618" y="21600"/>
                </a:lnTo>
                <a:cubicBezTo>
                  <a:pt x="21160" y="21600"/>
                  <a:pt x="21600" y="21062"/>
                  <a:pt x="21600" y="20400"/>
                </a:cubicBezTo>
                <a:lnTo>
                  <a:pt x="21600" y="6000"/>
                </a:lnTo>
                <a:cubicBezTo>
                  <a:pt x="21600" y="5338"/>
                  <a:pt x="21160" y="4800"/>
                  <a:pt x="20618" y="4800"/>
                </a:cubicBezTo>
                <a:moveTo>
                  <a:pt x="7364" y="14400"/>
                </a:moveTo>
                <a:lnTo>
                  <a:pt x="11291" y="14400"/>
                </a:lnTo>
                <a:cubicBezTo>
                  <a:pt x="11562" y="14400"/>
                  <a:pt x="11782" y="14132"/>
                  <a:pt x="11782" y="13800"/>
                </a:cubicBezTo>
                <a:cubicBezTo>
                  <a:pt x="11782" y="13469"/>
                  <a:pt x="11562" y="13200"/>
                  <a:pt x="11291" y="13200"/>
                </a:cubicBezTo>
                <a:lnTo>
                  <a:pt x="7364" y="13200"/>
                </a:lnTo>
                <a:cubicBezTo>
                  <a:pt x="7093" y="13200"/>
                  <a:pt x="6873" y="13469"/>
                  <a:pt x="6873" y="13800"/>
                </a:cubicBezTo>
                <a:cubicBezTo>
                  <a:pt x="6873" y="14132"/>
                  <a:pt x="7093" y="14400"/>
                  <a:pt x="7364" y="14400"/>
                </a:cubicBezTo>
                <a:moveTo>
                  <a:pt x="2455" y="15600"/>
                </a:moveTo>
                <a:lnTo>
                  <a:pt x="982" y="15600"/>
                </a:lnTo>
                <a:lnTo>
                  <a:pt x="982" y="1200"/>
                </a:lnTo>
                <a:lnTo>
                  <a:pt x="16691" y="1200"/>
                </a:lnTo>
                <a:lnTo>
                  <a:pt x="16691" y="3000"/>
                </a:lnTo>
                <a:cubicBezTo>
                  <a:pt x="16691" y="3332"/>
                  <a:pt x="16911" y="3600"/>
                  <a:pt x="17182" y="3600"/>
                </a:cubicBezTo>
                <a:cubicBezTo>
                  <a:pt x="17453" y="3600"/>
                  <a:pt x="17673" y="3332"/>
                  <a:pt x="17673" y="3000"/>
                </a:cubicBezTo>
                <a:lnTo>
                  <a:pt x="17673" y="1200"/>
                </a:lnTo>
                <a:cubicBezTo>
                  <a:pt x="17673" y="538"/>
                  <a:pt x="17233" y="0"/>
                  <a:pt x="16691" y="0"/>
                </a:cubicBezTo>
                <a:lnTo>
                  <a:pt x="982" y="0"/>
                </a:lnTo>
                <a:cubicBezTo>
                  <a:pt x="440" y="0"/>
                  <a:pt x="0" y="538"/>
                  <a:pt x="0" y="1200"/>
                </a:cubicBezTo>
                <a:lnTo>
                  <a:pt x="0" y="15600"/>
                </a:lnTo>
                <a:cubicBezTo>
                  <a:pt x="0" y="16262"/>
                  <a:pt x="440" y="16801"/>
                  <a:pt x="982" y="16801"/>
                </a:cubicBezTo>
                <a:lnTo>
                  <a:pt x="2455" y="16801"/>
                </a:lnTo>
                <a:cubicBezTo>
                  <a:pt x="2725" y="16801"/>
                  <a:pt x="2945" y="16532"/>
                  <a:pt x="2945" y="16200"/>
                </a:cubicBezTo>
                <a:cubicBezTo>
                  <a:pt x="2945" y="15869"/>
                  <a:pt x="2725" y="15600"/>
                  <a:pt x="2455" y="15600"/>
                </a:cubicBezTo>
                <a:moveTo>
                  <a:pt x="14236" y="14400"/>
                </a:moveTo>
                <a:lnTo>
                  <a:pt x="16200" y="14400"/>
                </a:lnTo>
                <a:cubicBezTo>
                  <a:pt x="16471" y="14400"/>
                  <a:pt x="16691" y="14132"/>
                  <a:pt x="16691" y="13800"/>
                </a:cubicBezTo>
                <a:cubicBezTo>
                  <a:pt x="16691" y="13469"/>
                  <a:pt x="16471" y="13200"/>
                  <a:pt x="16200" y="13200"/>
                </a:cubicBezTo>
                <a:lnTo>
                  <a:pt x="14236" y="13200"/>
                </a:lnTo>
                <a:cubicBezTo>
                  <a:pt x="13966" y="13200"/>
                  <a:pt x="13745" y="13469"/>
                  <a:pt x="13745" y="13800"/>
                </a:cubicBezTo>
                <a:cubicBezTo>
                  <a:pt x="13745" y="14132"/>
                  <a:pt x="13966" y="14400"/>
                  <a:pt x="14236" y="14400"/>
                </a:cubicBezTo>
                <a:moveTo>
                  <a:pt x="14236" y="9600"/>
                </a:moveTo>
                <a:lnTo>
                  <a:pt x="16200" y="9600"/>
                </a:lnTo>
                <a:cubicBezTo>
                  <a:pt x="16471" y="9600"/>
                  <a:pt x="16691" y="9332"/>
                  <a:pt x="16691" y="9000"/>
                </a:cubicBezTo>
                <a:cubicBezTo>
                  <a:pt x="16691" y="8669"/>
                  <a:pt x="16471" y="8400"/>
                  <a:pt x="16200" y="8400"/>
                </a:cubicBezTo>
                <a:lnTo>
                  <a:pt x="14236" y="8400"/>
                </a:lnTo>
                <a:cubicBezTo>
                  <a:pt x="13966" y="8400"/>
                  <a:pt x="13745" y="8669"/>
                  <a:pt x="13745" y="9000"/>
                </a:cubicBezTo>
                <a:cubicBezTo>
                  <a:pt x="13745" y="9332"/>
                  <a:pt x="13966" y="9600"/>
                  <a:pt x="14236" y="9600"/>
                </a:cubicBezTo>
                <a:moveTo>
                  <a:pt x="14236" y="12000"/>
                </a:moveTo>
                <a:lnTo>
                  <a:pt x="18164" y="12000"/>
                </a:lnTo>
                <a:cubicBezTo>
                  <a:pt x="18434" y="12000"/>
                  <a:pt x="18655" y="11732"/>
                  <a:pt x="18655" y="11400"/>
                </a:cubicBezTo>
                <a:cubicBezTo>
                  <a:pt x="18655" y="11069"/>
                  <a:pt x="18434" y="10800"/>
                  <a:pt x="18164" y="10800"/>
                </a:cubicBezTo>
                <a:lnTo>
                  <a:pt x="14236" y="10800"/>
                </a:lnTo>
                <a:cubicBezTo>
                  <a:pt x="13966" y="10800"/>
                  <a:pt x="13745" y="11069"/>
                  <a:pt x="13745" y="11400"/>
                </a:cubicBezTo>
                <a:cubicBezTo>
                  <a:pt x="13745" y="11732"/>
                  <a:pt x="13966" y="12000"/>
                  <a:pt x="14236" y="120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50" name="Shape 179"/>
          <p:cNvSpPr/>
          <p:nvPr/>
        </p:nvSpPr>
        <p:spPr>
          <a:xfrm>
            <a:off x="10136919" y="2048205"/>
            <a:ext cx="372438" cy="2285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6873" y="8400"/>
                </a:moveTo>
                <a:lnTo>
                  <a:pt x="10800" y="8400"/>
                </a:lnTo>
                <a:lnTo>
                  <a:pt x="10800" y="12001"/>
                </a:lnTo>
                <a:lnTo>
                  <a:pt x="6873" y="12001"/>
                </a:lnTo>
                <a:cubicBezTo>
                  <a:pt x="6873" y="12001"/>
                  <a:pt x="6873" y="8400"/>
                  <a:pt x="6873" y="8400"/>
                </a:cubicBezTo>
                <a:close/>
                <a:moveTo>
                  <a:pt x="6382" y="13200"/>
                </a:moveTo>
                <a:lnTo>
                  <a:pt x="11291" y="13200"/>
                </a:lnTo>
                <a:cubicBezTo>
                  <a:pt x="11562" y="13200"/>
                  <a:pt x="11782" y="12932"/>
                  <a:pt x="11782" y="12600"/>
                </a:cubicBezTo>
                <a:lnTo>
                  <a:pt x="11782" y="7800"/>
                </a:lnTo>
                <a:cubicBezTo>
                  <a:pt x="11782" y="7469"/>
                  <a:pt x="11562" y="7200"/>
                  <a:pt x="11291" y="7200"/>
                </a:cubicBezTo>
                <a:lnTo>
                  <a:pt x="6382" y="7200"/>
                </a:lnTo>
                <a:cubicBezTo>
                  <a:pt x="6111" y="7200"/>
                  <a:pt x="5891" y="7469"/>
                  <a:pt x="5891" y="7800"/>
                </a:cubicBezTo>
                <a:lnTo>
                  <a:pt x="5891" y="12600"/>
                </a:lnTo>
                <a:cubicBezTo>
                  <a:pt x="5891" y="12932"/>
                  <a:pt x="6111" y="13200"/>
                  <a:pt x="6382" y="13200"/>
                </a:cubicBezTo>
                <a:moveTo>
                  <a:pt x="6382" y="4800"/>
                </a:moveTo>
                <a:cubicBezTo>
                  <a:pt x="6653" y="4800"/>
                  <a:pt x="6873" y="4531"/>
                  <a:pt x="6873" y="4200"/>
                </a:cubicBezTo>
                <a:cubicBezTo>
                  <a:pt x="6873" y="3868"/>
                  <a:pt x="6653" y="3600"/>
                  <a:pt x="6382" y="3600"/>
                </a:cubicBezTo>
                <a:cubicBezTo>
                  <a:pt x="6111" y="3600"/>
                  <a:pt x="5891" y="3868"/>
                  <a:pt x="5891" y="4200"/>
                </a:cubicBezTo>
                <a:cubicBezTo>
                  <a:pt x="5891" y="4531"/>
                  <a:pt x="6111" y="4800"/>
                  <a:pt x="6382" y="4800"/>
                </a:cubicBezTo>
                <a:moveTo>
                  <a:pt x="20618" y="20400"/>
                </a:moveTo>
                <a:lnTo>
                  <a:pt x="2945" y="20400"/>
                </a:lnTo>
                <a:cubicBezTo>
                  <a:pt x="1861" y="20400"/>
                  <a:pt x="982" y="19325"/>
                  <a:pt x="982" y="18000"/>
                </a:cubicBezTo>
                <a:lnTo>
                  <a:pt x="982" y="4800"/>
                </a:lnTo>
                <a:lnTo>
                  <a:pt x="2945" y="4800"/>
                </a:lnTo>
                <a:lnTo>
                  <a:pt x="2945" y="17400"/>
                </a:lnTo>
                <a:cubicBezTo>
                  <a:pt x="2945" y="17732"/>
                  <a:pt x="3166" y="18000"/>
                  <a:pt x="3436" y="18000"/>
                </a:cubicBezTo>
                <a:cubicBezTo>
                  <a:pt x="3707" y="18000"/>
                  <a:pt x="3927" y="17732"/>
                  <a:pt x="3927" y="17400"/>
                </a:cubicBezTo>
                <a:lnTo>
                  <a:pt x="3927" y="1200"/>
                </a:lnTo>
                <a:lnTo>
                  <a:pt x="20618" y="1200"/>
                </a:lnTo>
                <a:cubicBezTo>
                  <a:pt x="20618" y="1200"/>
                  <a:pt x="20618" y="20400"/>
                  <a:pt x="20618" y="20400"/>
                </a:cubicBezTo>
                <a:close/>
                <a:moveTo>
                  <a:pt x="20618" y="0"/>
                </a:moveTo>
                <a:lnTo>
                  <a:pt x="3927" y="0"/>
                </a:lnTo>
                <a:cubicBezTo>
                  <a:pt x="3385" y="0"/>
                  <a:pt x="2945" y="538"/>
                  <a:pt x="2945" y="1200"/>
                </a:cubicBezTo>
                <a:lnTo>
                  <a:pt x="2945" y="3600"/>
                </a:lnTo>
                <a:lnTo>
                  <a:pt x="982" y="3600"/>
                </a:lnTo>
                <a:cubicBezTo>
                  <a:pt x="440" y="3600"/>
                  <a:pt x="0" y="4138"/>
                  <a:pt x="0" y="4800"/>
                </a:cubicBezTo>
                <a:lnTo>
                  <a:pt x="0" y="18000"/>
                </a:lnTo>
                <a:cubicBezTo>
                  <a:pt x="0" y="19988"/>
                  <a:pt x="1319" y="21600"/>
                  <a:pt x="2945" y="21600"/>
                </a:cubicBezTo>
                <a:lnTo>
                  <a:pt x="20618" y="21600"/>
                </a:lnTo>
                <a:cubicBezTo>
                  <a:pt x="21160" y="21600"/>
                  <a:pt x="21600" y="21062"/>
                  <a:pt x="21600" y="20400"/>
                </a:cubicBezTo>
                <a:lnTo>
                  <a:pt x="21600" y="1200"/>
                </a:lnTo>
                <a:cubicBezTo>
                  <a:pt x="21600" y="538"/>
                  <a:pt x="21160" y="0"/>
                  <a:pt x="20618" y="0"/>
                </a:cubicBezTo>
                <a:moveTo>
                  <a:pt x="6382" y="18000"/>
                </a:moveTo>
                <a:lnTo>
                  <a:pt x="18164" y="18000"/>
                </a:lnTo>
                <a:cubicBezTo>
                  <a:pt x="18434" y="18000"/>
                  <a:pt x="18655" y="17732"/>
                  <a:pt x="18655" y="17400"/>
                </a:cubicBezTo>
                <a:cubicBezTo>
                  <a:pt x="18655" y="17068"/>
                  <a:pt x="18434" y="16801"/>
                  <a:pt x="18164" y="16801"/>
                </a:cubicBezTo>
                <a:lnTo>
                  <a:pt x="6382" y="16801"/>
                </a:lnTo>
                <a:cubicBezTo>
                  <a:pt x="6111" y="16801"/>
                  <a:pt x="5891" y="17068"/>
                  <a:pt x="5891" y="17400"/>
                </a:cubicBezTo>
                <a:cubicBezTo>
                  <a:pt x="5891" y="17732"/>
                  <a:pt x="6111" y="18000"/>
                  <a:pt x="6382" y="18000"/>
                </a:cubicBezTo>
                <a:moveTo>
                  <a:pt x="6382" y="15600"/>
                </a:moveTo>
                <a:lnTo>
                  <a:pt x="18164" y="15600"/>
                </a:lnTo>
                <a:cubicBezTo>
                  <a:pt x="18434" y="15600"/>
                  <a:pt x="18655" y="15332"/>
                  <a:pt x="18655" y="15000"/>
                </a:cubicBezTo>
                <a:cubicBezTo>
                  <a:pt x="18655" y="14668"/>
                  <a:pt x="18434" y="14401"/>
                  <a:pt x="18164" y="14401"/>
                </a:cubicBezTo>
                <a:lnTo>
                  <a:pt x="6382" y="14401"/>
                </a:lnTo>
                <a:cubicBezTo>
                  <a:pt x="6111" y="14401"/>
                  <a:pt x="5891" y="14668"/>
                  <a:pt x="5891" y="15000"/>
                </a:cubicBezTo>
                <a:cubicBezTo>
                  <a:pt x="5891" y="15332"/>
                  <a:pt x="6111" y="15600"/>
                  <a:pt x="6382" y="15600"/>
                </a:cubicBezTo>
                <a:moveTo>
                  <a:pt x="8345" y="4800"/>
                </a:moveTo>
                <a:cubicBezTo>
                  <a:pt x="8616" y="4800"/>
                  <a:pt x="8836" y="4531"/>
                  <a:pt x="8836" y="4200"/>
                </a:cubicBezTo>
                <a:cubicBezTo>
                  <a:pt x="8836" y="3868"/>
                  <a:pt x="8616" y="3600"/>
                  <a:pt x="8345" y="3600"/>
                </a:cubicBezTo>
                <a:cubicBezTo>
                  <a:pt x="8075" y="3600"/>
                  <a:pt x="7855" y="3868"/>
                  <a:pt x="7855" y="4200"/>
                </a:cubicBezTo>
                <a:cubicBezTo>
                  <a:pt x="7855" y="4531"/>
                  <a:pt x="8075" y="4800"/>
                  <a:pt x="8345" y="4800"/>
                </a:cubicBezTo>
                <a:moveTo>
                  <a:pt x="18164" y="7200"/>
                </a:moveTo>
                <a:lnTo>
                  <a:pt x="14236" y="7200"/>
                </a:lnTo>
                <a:cubicBezTo>
                  <a:pt x="13966" y="7200"/>
                  <a:pt x="13745" y="7469"/>
                  <a:pt x="13745" y="7800"/>
                </a:cubicBezTo>
                <a:cubicBezTo>
                  <a:pt x="13745" y="8132"/>
                  <a:pt x="13966" y="8400"/>
                  <a:pt x="14236" y="8400"/>
                </a:cubicBezTo>
                <a:lnTo>
                  <a:pt x="18164" y="8400"/>
                </a:lnTo>
                <a:cubicBezTo>
                  <a:pt x="18434" y="8400"/>
                  <a:pt x="18655" y="8132"/>
                  <a:pt x="18655" y="7800"/>
                </a:cubicBezTo>
                <a:cubicBezTo>
                  <a:pt x="18655" y="7469"/>
                  <a:pt x="18434" y="7200"/>
                  <a:pt x="18164" y="7200"/>
                </a:cubicBezTo>
                <a:moveTo>
                  <a:pt x="18164" y="12001"/>
                </a:moveTo>
                <a:lnTo>
                  <a:pt x="14236" y="12001"/>
                </a:lnTo>
                <a:cubicBezTo>
                  <a:pt x="13966" y="12001"/>
                  <a:pt x="13745" y="12268"/>
                  <a:pt x="13745" y="12600"/>
                </a:cubicBezTo>
                <a:cubicBezTo>
                  <a:pt x="13745" y="12932"/>
                  <a:pt x="13966" y="13200"/>
                  <a:pt x="14236" y="13200"/>
                </a:cubicBezTo>
                <a:lnTo>
                  <a:pt x="18164" y="13200"/>
                </a:lnTo>
                <a:cubicBezTo>
                  <a:pt x="18434" y="13200"/>
                  <a:pt x="18655" y="12932"/>
                  <a:pt x="18655" y="12600"/>
                </a:cubicBezTo>
                <a:cubicBezTo>
                  <a:pt x="18655" y="12268"/>
                  <a:pt x="18434" y="12001"/>
                  <a:pt x="18164" y="12001"/>
                </a:cubicBezTo>
                <a:moveTo>
                  <a:pt x="18164" y="9600"/>
                </a:moveTo>
                <a:lnTo>
                  <a:pt x="14236" y="9600"/>
                </a:lnTo>
                <a:cubicBezTo>
                  <a:pt x="13966" y="9600"/>
                  <a:pt x="13745" y="9869"/>
                  <a:pt x="13745" y="10200"/>
                </a:cubicBezTo>
                <a:cubicBezTo>
                  <a:pt x="13745" y="10532"/>
                  <a:pt x="13966" y="10800"/>
                  <a:pt x="14236" y="10800"/>
                </a:cubicBezTo>
                <a:lnTo>
                  <a:pt x="18164" y="10800"/>
                </a:lnTo>
                <a:cubicBezTo>
                  <a:pt x="18434" y="10800"/>
                  <a:pt x="18655" y="10532"/>
                  <a:pt x="18655" y="10200"/>
                </a:cubicBezTo>
                <a:cubicBezTo>
                  <a:pt x="18655" y="9869"/>
                  <a:pt x="18434" y="9600"/>
                  <a:pt x="18164" y="9600"/>
                </a:cubicBezTo>
                <a:moveTo>
                  <a:pt x="18164" y="4800"/>
                </a:moveTo>
                <a:cubicBezTo>
                  <a:pt x="18434" y="4800"/>
                  <a:pt x="18655" y="4531"/>
                  <a:pt x="18655" y="4200"/>
                </a:cubicBezTo>
                <a:cubicBezTo>
                  <a:pt x="18655" y="3868"/>
                  <a:pt x="18434" y="3600"/>
                  <a:pt x="18164" y="3600"/>
                </a:cubicBezTo>
                <a:cubicBezTo>
                  <a:pt x="17893" y="3600"/>
                  <a:pt x="17673" y="3868"/>
                  <a:pt x="17673" y="4200"/>
                </a:cubicBezTo>
                <a:cubicBezTo>
                  <a:pt x="17673" y="4531"/>
                  <a:pt x="17893" y="4800"/>
                  <a:pt x="18164" y="4800"/>
                </a:cubicBezTo>
                <a:moveTo>
                  <a:pt x="16200" y="4800"/>
                </a:moveTo>
                <a:cubicBezTo>
                  <a:pt x="16471" y="4800"/>
                  <a:pt x="16691" y="4531"/>
                  <a:pt x="16691" y="4200"/>
                </a:cubicBezTo>
                <a:cubicBezTo>
                  <a:pt x="16691" y="3868"/>
                  <a:pt x="16471" y="3600"/>
                  <a:pt x="16200" y="3600"/>
                </a:cubicBezTo>
                <a:cubicBezTo>
                  <a:pt x="15929" y="3600"/>
                  <a:pt x="15709" y="3868"/>
                  <a:pt x="15709" y="4200"/>
                </a:cubicBezTo>
                <a:cubicBezTo>
                  <a:pt x="15709" y="4531"/>
                  <a:pt x="15929" y="4800"/>
                  <a:pt x="16200" y="4800"/>
                </a:cubicBezTo>
                <a:moveTo>
                  <a:pt x="10309" y="4800"/>
                </a:moveTo>
                <a:lnTo>
                  <a:pt x="14236" y="4800"/>
                </a:lnTo>
                <a:cubicBezTo>
                  <a:pt x="14507" y="4800"/>
                  <a:pt x="14727" y="4531"/>
                  <a:pt x="14727" y="4200"/>
                </a:cubicBezTo>
                <a:cubicBezTo>
                  <a:pt x="14727" y="3868"/>
                  <a:pt x="14507" y="3600"/>
                  <a:pt x="14236" y="3600"/>
                </a:cubicBezTo>
                <a:lnTo>
                  <a:pt x="10309" y="3600"/>
                </a:lnTo>
                <a:cubicBezTo>
                  <a:pt x="10038" y="3600"/>
                  <a:pt x="9818" y="3868"/>
                  <a:pt x="9818" y="4200"/>
                </a:cubicBezTo>
                <a:cubicBezTo>
                  <a:pt x="9818" y="4531"/>
                  <a:pt x="10038" y="4800"/>
                  <a:pt x="10309" y="48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51" name="Shape 180"/>
          <p:cNvSpPr/>
          <p:nvPr/>
        </p:nvSpPr>
        <p:spPr>
          <a:xfrm>
            <a:off x="10847933" y="2022822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6382" y="7855"/>
                </a:moveTo>
                <a:cubicBezTo>
                  <a:pt x="6653" y="7855"/>
                  <a:pt x="6873" y="7635"/>
                  <a:pt x="6873" y="7364"/>
                </a:cubicBezTo>
                <a:cubicBezTo>
                  <a:pt x="6873" y="7092"/>
                  <a:pt x="6653" y="6873"/>
                  <a:pt x="6382" y="6873"/>
                </a:cubicBezTo>
                <a:cubicBezTo>
                  <a:pt x="6111" y="6873"/>
                  <a:pt x="5891" y="7092"/>
                  <a:pt x="5891" y="7364"/>
                </a:cubicBezTo>
                <a:cubicBezTo>
                  <a:pt x="5891" y="7635"/>
                  <a:pt x="6111" y="7855"/>
                  <a:pt x="6382" y="7855"/>
                </a:cubicBezTo>
                <a:moveTo>
                  <a:pt x="6873" y="10800"/>
                </a:moveTo>
                <a:lnTo>
                  <a:pt x="10800" y="10800"/>
                </a:lnTo>
                <a:lnTo>
                  <a:pt x="10800" y="13746"/>
                </a:lnTo>
                <a:lnTo>
                  <a:pt x="6873" y="13746"/>
                </a:lnTo>
                <a:cubicBezTo>
                  <a:pt x="6873" y="13746"/>
                  <a:pt x="6873" y="10800"/>
                  <a:pt x="6873" y="10800"/>
                </a:cubicBezTo>
                <a:close/>
                <a:moveTo>
                  <a:pt x="6382" y="14727"/>
                </a:moveTo>
                <a:lnTo>
                  <a:pt x="11291" y="14727"/>
                </a:lnTo>
                <a:cubicBezTo>
                  <a:pt x="11562" y="14727"/>
                  <a:pt x="11782" y="14508"/>
                  <a:pt x="11782" y="14236"/>
                </a:cubicBezTo>
                <a:lnTo>
                  <a:pt x="11782" y="10309"/>
                </a:lnTo>
                <a:cubicBezTo>
                  <a:pt x="11782" y="10038"/>
                  <a:pt x="11562" y="9818"/>
                  <a:pt x="11291" y="9818"/>
                </a:cubicBezTo>
                <a:lnTo>
                  <a:pt x="6382" y="9818"/>
                </a:lnTo>
                <a:cubicBezTo>
                  <a:pt x="6111" y="9818"/>
                  <a:pt x="5891" y="10038"/>
                  <a:pt x="5891" y="10309"/>
                </a:cubicBezTo>
                <a:lnTo>
                  <a:pt x="5891" y="14236"/>
                </a:lnTo>
                <a:cubicBezTo>
                  <a:pt x="5891" y="14508"/>
                  <a:pt x="6111" y="14727"/>
                  <a:pt x="6382" y="14727"/>
                </a:cubicBezTo>
                <a:moveTo>
                  <a:pt x="8345" y="7855"/>
                </a:moveTo>
                <a:cubicBezTo>
                  <a:pt x="8616" y="7855"/>
                  <a:pt x="8836" y="7635"/>
                  <a:pt x="8836" y="7364"/>
                </a:cubicBezTo>
                <a:cubicBezTo>
                  <a:pt x="8836" y="7092"/>
                  <a:pt x="8616" y="6873"/>
                  <a:pt x="8345" y="6873"/>
                </a:cubicBezTo>
                <a:cubicBezTo>
                  <a:pt x="8075" y="6873"/>
                  <a:pt x="7855" y="7092"/>
                  <a:pt x="7855" y="7364"/>
                </a:cubicBezTo>
                <a:cubicBezTo>
                  <a:pt x="7855" y="7635"/>
                  <a:pt x="8075" y="7855"/>
                  <a:pt x="8345" y="7855"/>
                </a:cubicBezTo>
                <a:moveTo>
                  <a:pt x="20618" y="20618"/>
                </a:move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7855"/>
                </a:lnTo>
                <a:lnTo>
                  <a:pt x="2945" y="7855"/>
                </a:lnTo>
                <a:lnTo>
                  <a:pt x="2945" y="18164"/>
                </a:lnTo>
                <a:cubicBezTo>
                  <a:pt x="2945" y="18435"/>
                  <a:pt x="3166" y="18655"/>
                  <a:pt x="3436" y="18655"/>
                </a:cubicBezTo>
                <a:cubicBezTo>
                  <a:pt x="3707" y="18655"/>
                  <a:pt x="3927" y="18435"/>
                  <a:pt x="3927" y="18164"/>
                </a:cubicBezTo>
                <a:lnTo>
                  <a:pt x="3927" y="4909"/>
                </a:lnTo>
                <a:lnTo>
                  <a:pt x="20618" y="4909"/>
                </a:lnTo>
                <a:cubicBezTo>
                  <a:pt x="20618" y="4909"/>
                  <a:pt x="20618" y="20618"/>
                  <a:pt x="20618" y="20618"/>
                </a:cubicBezTo>
                <a:close/>
                <a:moveTo>
                  <a:pt x="20618" y="3927"/>
                </a:moveTo>
                <a:lnTo>
                  <a:pt x="3927" y="3927"/>
                </a:lnTo>
                <a:cubicBezTo>
                  <a:pt x="3385" y="3927"/>
                  <a:pt x="2945" y="4367"/>
                  <a:pt x="2945" y="4909"/>
                </a:cubicBezTo>
                <a:lnTo>
                  <a:pt x="2945" y="6873"/>
                </a:lnTo>
                <a:lnTo>
                  <a:pt x="982" y="6873"/>
                </a:lnTo>
                <a:cubicBezTo>
                  <a:pt x="440" y="6873"/>
                  <a:pt x="0" y="7313"/>
                  <a:pt x="0" y="7855"/>
                </a:cubicBezTo>
                <a:lnTo>
                  <a:pt x="0" y="18655"/>
                </a:lnTo>
                <a:cubicBezTo>
                  <a:pt x="0" y="20282"/>
                  <a:pt x="1319" y="21600"/>
                  <a:pt x="2945" y="21600"/>
                </a:cubicBezTo>
                <a:lnTo>
                  <a:pt x="20618" y="21600"/>
                </a:lnTo>
                <a:cubicBezTo>
                  <a:pt x="21160" y="21600"/>
                  <a:pt x="21600" y="21160"/>
                  <a:pt x="21600" y="20618"/>
                </a:cubicBezTo>
                <a:lnTo>
                  <a:pt x="21600" y="4909"/>
                </a:lnTo>
                <a:cubicBezTo>
                  <a:pt x="21600" y="4367"/>
                  <a:pt x="21160" y="3927"/>
                  <a:pt x="20618" y="3927"/>
                </a:cubicBezTo>
                <a:moveTo>
                  <a:pt x="6382" y="16691"/>
                </a:moveTo>
                <a:lnTo>
                  <a:pt x="18164" y="16691"/>
                </a:lnTo>
                <a:cubicBezTo>
                  <a:pt x="18434" y="16691"/>
                  <a:pt x="18655" y="16472"/>
                  <a:pt x="18655" y="16200"/>
                </a:cubicBezTo>
                <a:cubicBezTo>
                  <a:pt x="18655" y="15929"/>
                  <a:pt x="18434" y="15710"/>
                  <a:pt x="18164" y="15710"/>
                </a:cubicBezTo>
                <a:lnTo>
                  <a:pt x="6382" y="15710"/>
                </a:lnTo>
                <a:cubicBezTo>
                  <a:pt x="6111" y="15710"/>
                  <a:pt x="5891" y="15929"/>
                  <a:pt x="5891" y="16200"/>
                </a:cubicBezTo>
                <a:cubicBezTo>
                  <a:pt x="5891" y="16472"/>
                  <a:pt x="6111" y="16691"/>
                  <a:pt x="6382" y="16691"/>
                </a:cubicBezTo>
                <a:moveTo>
                  <a:pt x="10309" y="7855"/>
                </a:moveTo>
                <a:lnTo>
                  <a:pt x="14236" y="7855"/>
                </a:lnTo>
                <a:cubicBezTo>
                  <a:pt x="14507" y="7855"/>
                  <a:pt x="14727" y="7635"/>
                  <a:pt x="14727" y="7364"/>
                </a:cubicBezTo>
                <a:cubicBezTo>
                  <a:pt x="14727" y="7092"/>
                  <a:pt x="14507" y="6873"/>
                  <a:pt x="14236" y="6873"/>
                </a:cubicBezTo>
                <a:lnTo>
                  <a:pt x="10309" y="6873"/>
                </a:lnTo>
                <a:cubicBezTo>
                  <a:pt x="10038" y="6873"/>
                  <a:pt x="9818" y="7092"/>
                  <a:pt x="9818" y="7364"/>
                </a:cubicBezTo>
                <a:cubicBezTo>
                  <a:pt x="9818" y="7635"/>
                  <a:pt x="10038" y="7855"/>
                  <a:pt x="10309" y="7855"/>
                </a:cubicBezTo>
                <a:moveTo>
                  <a:pt x="6382" y="18655"/>
                </a:moveTo>
                <a:lnTo>
                  <a:pt x="18164" y="18655"/>
                </a:lnTo>
                <a:cubicBezTo>
                  <a:pt x="18434" y="18655"/>
                  <a:pt x="18655" y="18435"/>
                  <a:pt x="18655" y="18164"/>
                </a:cubicBezTo>
                <a:cubicBezTo>
                  <a:pt x="18655" y="17893"/>
                  <a:pt x="18434" y="17673"/>
                  <a:pt x="18164" y="17673"/>
                </a:cubicBezTo>
                <a:lnTo>
                  <a:pt x="6382" y="17673"/>
                </a:lnTo>
                <a:cubicBezTo>
                  <a:pt x="6111" y="17673"/>
                  <a:pt x="5891" y="17893"/>
                  <a:pt x="5891" y="18164"/>
                </a:cubicBezTo>
                <a:cubicBezTo>
                  <a:pt x="5891" y="18435"/>
                  <a:pt x="6111" y="18655"/>
                  <a:pt x="6382" y="18655"/>
                </a:cubicBezTo>
                <a:moveTo>
                  <a:pt x="4909" y="2945"/>
                </a:moveTo>
                <a:lnTo>
                  <a:pt x="20127" y="2945"/>
                </a:lnTo>
                <a:cubicBezTo>
                  <a:pt x="20398" y="2945"/>
                  <a:pt x="20618" y="2726"/>
                  <a:pt x="20618" y="2455"/>
                </a:cubicBezTo>
                <a:cubicBezTo>
                  <a:pt x="20618" y="2184"/>
                  <a:pt x="20398" y="1964"/>
                  <a:pt x="20127" y="1964"/>
                </a:cubicBezTo>
                <a:lnTo>
                  <a:pt x="4909" y="1964"/>
                </a:lnTo>
                <a:cubicBezTo>
                  <a:pt x="4638" y="1964"/>
                  <a:pt x="4418" y="2184"/>
                  <a:pt x="4418" y="2455"/>
                </a:cubicBezTo>
                <a:cubicBezTo>
                  <a:pt x="4418" y="2726"/>
                  <a:pt x="4638" y="2945"/>
                  <a:pt x="4909" y="2945"/>
                </a:cubicBezTo>
                <a:moveTo>
                  <a:pt x="18164" y="11783"/>
                </a:moveTo>
                <a:lnTo>
                  <a:pt x="14236" y="11783"/>
                </a:lnTo>
                <a:cubicBezTo>
                  <a:pt x="13966" y="11783"/>
                  <a:pt x="13745" y="12001"/>
                  <a:pt x="13745" y="12273"/>
                </a:cubicBezTo>
                <a:cubicBezTo>
                  <a:pt x="13745" y="12544"/>
                  <a:pt x="13966" y="12764"/>
                  <a:pt x="14236" y="12764"/>
                </a:cubicBezTo>
                <a:lnTo>
                  <a:pt x="18164" y="12764"/>
                </a:lnTo>
                <a:cubicBezTo>
                  <a:pt x="18434" y="12764"/>
                  <a:pt x="18655" y="12544"/>
                  <a:pt x="18655" y="12273"/>
                </a:cubicBezTo>
                <a:cubicBezTo>
                  <a:pt x="18655" y="12001"/>
                  <a:pt x="18434" y="11783"/>
                  <a:pt x="18164" y="11783"/>
                </a:cubicBezTo>
                <a:moveTo>
                  <a:pt x="6382" y="982"/>
                </a:moveTo>
                <a:lnTo>
                  <a:pt x="19145" y="982"/>
                </a:lnTo>
                <a:cubicBezTo>
                  <a:pt x="19416" y="982"/>
                  <a:pt x="19636" y="762"/>
                  <a:pt x="19636" y="491"/>
                </a:cubicBezTo>
                <a:cubicBezTo>
                  <a:pt x="19636" y="220"/>
                  <a:pt x="19416" y="0"/>
                  <a:pt x="19145" y="0"/>
                </a:cubicBezTo>
                <a:lnTo>
                  <a:pt x="6382" y="0"/>
                </a:lnTo>
                <a:cubicBezTo>
                  <a:pt x="6111" y="0"/>
                  <a:pt x="5891" y="220"/>
                  <a:pt x="5891" y="491"/>
                </a:cubicBezTo>
                <a:cubicBezTo>
                  <a:pt x="5891" y="762"/>
                  <a:pt x="6111" y="982"/>
                  <a:pt x="6382" y="982"/>
                </a:cubicBezTo>
                <a:moveTo>
                  <a:pt x="18164" y="13746"/>
                </a:moveTo>
                <a:lnTo>
                  <a:pt x="14236" y="13746"/>
                </a:lnTo>
                <a:cubicBezTo>
                  <a:pt x="13966" y="13746"/>
                  <a:pt x="13745" y="13965"/>
                  <a:pt x="13745" y="14236"/>
                </a:cubicBezTo>
                <a:cubicBezTo>
                  <a:pt x="13745" y="14508"/>
                  <a:pt x="13966" y="14727"/>
                  <a:pt x="14236" y="14727"/>
                </a:cubicBezTo>
                <a:lnTo>
                  <a:pt x="18164" y="14727"/>
                </a:lnTo>
                <a:cubicBezTo>
                  <a:pt x="18434" y="14727"/>
                  <a:pt x="18655" y="14508"/>
                  <a:pt x="18655" y="14236"/>
                </a:cubicBezTo>
                <a:cubicBezTo>
                  <a:pt x="18655" y="13965"/>
                  <a:pt x="18434" y="13746"/>
                  <a:pt x="18164" y="13746"/>
                </a:cubicBezTo>
                <a:moveTo>
                  <a:pt x="16200" y="7855"/>
                </a:moveTo>
                <a:cubicBezTo>
                  <a:pt x="16471" y="7855"/>
                  <a:pt x="16691" y="7635"/>
                  <a:pt x="16691" y="7364"/>
                </a:cubicBezTo>
                <a:cubicBezTo>
                  <a:pt x="16691" y="7092"/>
                  <a:pt x="16471" y="6873"/>
                  <a:pt x="16200" y="6873"/>
                </a:cubicBezTo>
                <a:cubicBezTo>
                  <a:pt x="15929" y="6873"/>
                  <a:pt x="15709" y="7092"/>
                  <a:pt x="15709" y="7364"/>
                </a:cubicBezTo>
                <a:cubicBezTo>
                  <a:pt x="15709" y="7635"/>
                  <a:pt x="15929" y="7855"/>
                  <a:pt x="16200" y="7855"/>
                </a:cubicBezTo>
                <a:moveTo>
                  <a:pt x="18164" y="7855"/>
                </a:moveTo>
                <a:cubicBezTo>
                  <a:pt x="18434" y="7855"/>
                  <a:pt x="18655" y="7635"/>
                  <a:pt x="18655" y="7364"/>
                </a:cubicBezTo>
                <a:cubicBezTo>
                  <a:pt x="18655" y="7092"/>
                  <a:pt x="18434" y="6873"/>
                  <a:pt x="18164" y="6873"/>
                </a:cubicBezTo>
                <a:cubicBezTo>
                  <a:pt x="17893" y="6873"/>
                  <a:pt x="17673" y="7092"/>
                  <a:pt x="17673" y="7364"/>
                </a:cubicBezTo>
                <a:cubicBezTo>
                  <a:pt x="17673" y="7635"/>
                  <a:pt x="17893" y="7855"/>
                  <a:pt x="18164" y="7855"/>
                </a:cubicBezTo>
                <a:moveTo>
                  <a:pt x="18164" y="9818"/>
                </a:moveTo>
                <a:lnTo>
                  <a:pt x="14236" y="9818"/>
                </a:lnTo>
                <a:cubicBezTo>
                  <a:pt x="13966" y="9818"/>
                  <a:pt x="13745" y="10038"/>
                  <a:pt x="13745" y="10309"/>
                </a:cubicBezTo>
                <a:cubicBezTo>
                  <a:pt x="13745" y="10581"/>
                  <a:pt x="13966" y="10800"/>
                  <a:pt x="14236" y="10800"/>
                </a:cubicBezTo>
                <a:lnTo>
                  <a:pt x="18164" y="10800"/>
                </a:lnTo>
                <a:cubicBezTo>
                  <a:pt x="18434" y="10800"/>
                  <a:pt x="18655" y="10581"/>
                  <a:pt x="18655" y="10309"/>
                </a:cubicBezTo>
                <a:cubicBezTo>
                  <a:pt x="18655" y="10038"/>
                  <a:pt x="18434" y="9818"/>
                  <a:pt x="18164" y="9818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52" name="Shape 186"/>
          <p:cNvSpPr/>
          <p:nvPr/>
        </p:nvSpPr>
        <p:spPr>
          <a:xfrm>
            <a:off x="8003864" y="2556078"/>
            <a:ext cx="372621" cy="279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10" h="21410" fill="norm" stroke="1" extrusionOk="0">
                <a:moveTo>
                  <a:pt x="20437" y="20437"/>
                </a:moveTo>
                <a:lnTo>
                  <a:pt x="17519" y="20437"/>
                </a:lnTo>
                <a:lnTo>
                  <a:pt x="17519" y="18978"/>
                </a:lnTo>
                <a:cubicBezTo>
                  <a:pt x="17519" y="18710"/>
                  <a:pt x="17301" y="18492"/>
                  <a:pt x="17033" y="18492"/>
                </a:cubicBezTo>
                <a:lnTo>
                  <a:pt x="15574" y="18492"/>
                </a:lnTo>
                <a:lnTo>
                  <a:pt x="15574" y="17033"/>
                </a:lnTo>
                <a:cubicBezTo>
                  <a:pt x="15574" y="16764"/>
                  <a:pt x="15356" y="16546"/>
                  <a:pt x="15087" y="16546"/>
                </a:cubicBezTo>
                <a:lnTo>
                  <a:pt x="13344" y="16546"/>
                </a:lnTo>
                <a:lnTo>
                  <a:pt x="10309" y="13497"/>
                </a:lnTo>
                <a:cubicBezTo>
                  <a:pt x="10221" y="13409"/>
                  <a:pt x="10100" y="13354"/>
                  <a:pt x="9965" y="13354"/>
                </a:cubicBezTo>
                <a:cubicBezTo>
                  <a:pt x="9819" y="13354"/>
                  <a:pt x="9693" y="13422"/>
                  <a:pt x="9604" y="13524"/>
                </a:cubicBezTo>
                <a:lnTo>
                  <a:pt x="8815" y="14312"/>
                </a:lnTo>
                <a:cubicBezTo>
                  <a:pt x="8435" y="14692"/>
                  <a:pt x="7820" y="14692"/>
                  <a:pt x="7441" y="14312"/>
                </a:cubicBezTo>
                <a:lnTo>
                  <a:pt x="1256" y="8128"/>
                </a:lnTo>
                <a:cubicBezTo>
                  <a:pt x="877" y="7748"/>
                  <a:pt x="877" y="7133"/>
                  <a:pt x="1256" y="6753"/>
                </a:cubicBezTo>
                <a:lnTo>
                  <a:pt x="6754" y="1255"/>
                </a:lnTo>
                <a:cubicBezTo>
                  <a:pt x="7133" y="876"/>
                  <a:pt x="7749" y="876"/>
                  <a:pt x="8128" y="1255"/>
                </a:cubicBezTo>
                <a:lnTo>
                  <a:pt x="14312" y="7440"/>
                </a:lnTo>
                <a:cubicBezTo>
                  <a:pt x="14691" y="7820"/>
                  <a:pt x="14691" y="8435"/>
                  <a:pt x="14312" y="8815"/>
                </a:cubicBezTo>
                <a:lnTo>
                  <a:pt x="13539" y="9588"/>
                </a:lnTo>
                <a:cubicBezTo>
                  <a:pt x="13437" y="9677"/>
                  <a:pt x="13370" y="9804"/>
                  <a:pt x="13370" y="9950"/>
                </a:cubicBezTo>
                <a:cubicBezTo>
                  <a:pt x="13370" y="10084"/>
                  <a:pt x="13424" y="10206"/>
                  <a:pt x="13513" y="10294"/>
                </a:cubicBezTo>
                <a:lnTo>
                  <a:pt x="20437" y="17234"/>
                </a:lnTo>
                <a:cubicBezTo>
                  <a:pt x="20437" y="17234"/>
                  <a:pt x="20437" y="20437"/>
                  <a:pt x="20437" y="20437"/>
                </a:cubicBezTo>
                <a:close/>
                <a:moveTo>
                  <a:pt x="21268" y="16689"/>
                </a:moveTo>
                <a:lnTo>
                  <a:pt x="14547" y="9954"/>
                </a:lnTo>
                <a:lnTo>
                  <a:pt x="14999" y="9502"/>
                </a:lnTo>
                <a:cubicBezTo>
                  <a:pt x="15758" y="8743"/>
                  <a:pt x="15758" y="7512"/>
                  <a:pt x="14999" y="6753"/>
                </a:cubicBezTo>
                <a:lnTo>
                  <a:pt x="8815" y="569"/>
                </a:lnTo>
                <a:cubicBezTo>
                  <a:pt x="8056" y="-190"/>
                  <a:pt x="6825" y="-190"/>
                  <a:pt x="6066" y="569"/>
                </a:cubicBezTo>
                <a:lnTo>
                  <a:pt x="569" y="6066"/>
                </a:lnTo>
                <a:cubicBezTo>
                  <a:pt x="-190" y="6825"/>
                  <a:pt x="-190" y="8056"/>
                  <a:pt x="569" y="8815"/>
                </a:cubicBezTo>
                <a:lnTo>
                  <a:pt x="6754" y="14999"/>
                </a:lnTo>
                <a:cubicBezTo>
                  <a:pt x="7513" y="15758"/>
                  <a:pt x="8743" y="15758"/>
                  <a:pt x="9502" y="14999"/>
                </a:cubicBezTo>
                <a:lnTo>
                  <a:pt x="9968" y="14533"/>
                </a:lnTo>
                <a:lnTo>
                  <a:pt x="12798" y="17376"/>
                </a:lnTo>
                <a:cubicBezTo>
                  <a:pt x="12886" y="17465"/>
                  <a:pt x="13008" y="17519"/>
                  <a:pt x="13142" y="17519"/>
                </a:cubicBezTo>
                <a:lnTo>
                  <a:pt x="14601" y="17519"/>
                </a:lnTo>
                <a:lnTo>
                  <a:pt x="14601" y="18978"/>
                </a:lnTo>
                <a:cubicBezTo>
                  <a:pt x="14601" y="19247"/>
                  <a:pt x="14819" y="19464"/>
                  <a:pt x="15087" y="19464"/>
                </a:cubicBezTo>
                <a:lnTo>
                  <a:pt x="16546" y="19464"/>
                </a:lnTo>
                <a:lnTo>
                  <a:pt x="16546" y="20924"/>
                </a:lnTo>
                <a:cubicBezTo>
                  <a:pt x="16546" y="21193"/>
                  <a:pt x="16764" y="21410"/>
                  <a:pt x="17033" y="21410"/>
                </a:cubicBezTo>
                <a:lnTo>
                  <a:pt x="20924" y="21410"/>
                </a:lnTo>
                <a:cubicBezTo>
                  <a:pt x="21192" y="21410"/>
                  <a:pt x="21410" y="21193"/>
                  <a:pt x="21410" y="20924"/>
                </a:cubicBezTo>
                <a:lnTo>
                  <a:pt x="21410" y="17033"/>
                </a:lnTo>
                <a:cubicBezTo>
                  <a:pt x="21410" y="16899"/>
                  <a:pt x="21356" y="16777"/>
                  <a:pt x="21268" y="16689"/>
                </a:cubicBezTo>
                <a:moveTo>
                  <a:pt x="6819" y="7791"/>
                </a:moveTo>
                <a:cubicBezTo>
                  <a:pt x="6282" y="7791"/>
                  <a:pt x="5846" y="7356"/>
                  <a:pt x="5846" y="6819"/>
                </a:cubicBezTo>
                <a:cubicBezTo>
                  <a:pt x="5846" y="6282"/>
                  <a:pt x="6282" y="5846"/>
                  <a:pt x="6819" y="5846"/>
                </a:cubicBezTo>
                <a:cubicBezTo>
                  <a:pt x="7356" y="5846"/>
                  <a:pt x="7792" y="6282"/>
                  <a:pt x="7792" y="6819"/>
                </a:cubicBezTo>
                <a:cubicBezTo>
                  <a:pt x="7792" y="7356"/>
                  <a:pt x="7356" y="7791"/>
                  <a:pt x="6819" y="7791"/>
                </a:cubicBezTo>
                <a:moveTo>
                  <a:pt x="6819" y="4873"/>
                </a:moveTo>
                <a:cubicBezTo>
                  <a:pt x="5745" y="4873"/>
                  <a:pt x="4874" y="5744"/>
                  <a:pt x="4874" y="6819"/>
                </a:cubicBezTo>
                <a:cubicBezTo>
                  <a:pt x="4874" y="7893"/>
                  <a:pt x="5745" y="8765"/>
                  <a:pt x="6819" y="8765"/>
                </a:cubicBezTo>
                <a:cubicBezTo>
                  <a:pt x="7893" y="8765"/>
                  <a:pt x="8765" y="7893"/>
                  <a:pt x="8765" y="6819"/>
                </a:cubicBezTo>
                <a:cubicBezTo>
                  <a:pt x="8765" y="5744"/>
                  <a:pt x="7893" y="4873"/>
                  <a:pt x="6819" y="4873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53" name="Shape 187"/>
          <p:cNvSpPr/>
          <p:nvPr/>
        </p:nvSpPr>
        <p:spPr>
          <a:xfrm>
            <a:off x="8714891" y="2556084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10309"/>
                </a:moveTo>
                <a:cubicBezTo>
                  <a:pt x="10800" y="10581"/>
                  <a:pt x="10580" y="10800"/>
                  <a:pt x="10309" y="10800"/>
                </a:cubicBezTo>
                <a:cubicBezTo>
                  <a:pt x="10038" y="10800"/>
                  <a:pt x="9818" y="10581"/>
                  <a:pt x="9818" y="10309"/>
                </a:cubicBezTo>
                <a:cubicBezTo>
                  <a:pt x="9818" y="10038"/>
                  <a:pt x="10038" y="9818"/>
                  <a:pt x="10309" y="9818"/>
                </a:cubicBezTo>
                <a:cubicBezTo>
                  <a:pt x="10580" y="9818"/>
                  <a:pt x="10800" y="10038"/>
                  <a:pt x="10800" y="10309"/>
                </a:cubicBezTo>
                <a:moveTo>
                  <a:pt x="20618" y="20618"/>
                </a:moveTo>
                <a:lnTo>
                  <a:pt x="18655" y="20618"/>
                </a:lnTo>
                <a:lnTo>
                  <a:pt x="18655" y="19145"/>
                </a:lnTo>
                <a:cubicBezTo>
                  <a:pt x="18655" y="18875"/>
                  <a:pt x="18434" y="18655"/>
                  <a:pt x="18164" y="18655"/>
                </a:cubicBezTo>
                <a:lnTo>
                  <a:pt x="16691" y="18655"/>
                </a:lnTo>
                <a:lnTo>
                  <a:pt x="16691" y="17182"/>
                </a:lnTo>
                <a:cubicBezTo>
                  <a:pt x="16691" y="16911"/>
                  <a:pt x="16471" y="16691"/>
                  <a:pt x="16200" y="16691"/>
                </a:cubicBezTo>
                <a:lnTo>
                  <a:pt x="14441" y="16691"/>
                </a:lnTo>
                <a:lnTo>
                  <a:pt x="12850" y="15086"/>
                </a:lnTo>
                <a:cubicBezTo>
                  <a:pt x="12761" y="14997"/>
                  <a:pt x="12639" y="14943"/>
                  <a:pt x="12503" y="14943"/>
                </a:cubicBezTo>
                <a:cubicBezTo>
                  <a:pt x="12356" y="14943"/>
                  <a:pt x="12228" y="15010"/>
                  <a:pt x="12138" y="15113"/>
                </a:cubicBezTo>
                <a:lnTo>
                  <a:pt x="11833" y="15418"/>
                </a:lnTo>
                <a:cubicBezTo>
                  <a:pt x="11450" y="15801"/>
                  <a:pt x="10829" y="15801"/>
                  <a:pt x="10445" y="15418"/>
                </a:cubicBezTo>
                <a:lnTo>
                  <a:pt x="6167" y="11139"/>
                </a:lnTo>
                <a:cubicBezTo>
                  <a:pt x="5784" y="10756"/>
                  <a:pt x="5784" y="10136"/>
                  <a:pt x="6167" y="9752"/>
                </a:cubicBezTo>
                <a:lnTo>
                  <a:pt x="9752" y="6167"/>
                </a:lnTo>
                <a:cubicBezTo>
                  <a:pt x="10135" y="5784"/>
                  <a:pt x="10756" y="5784"/>
                  <a:pt x="11139" y="6167"/>
                </a:cubicBezTo>
                <a:lnTo>
                  <a:pt x="11761" y="6789"/>
                </a:lnTo>
                <a:cubicBezTo>
                  <a:pt x="11699" y="7609"/>
                  <a:pt x="11457" y="8377"/>
                  <a:pt x="11069" y="9054"/>
                </a:cubicBezTo>
                <a:cubicBezTo>
                  <a:pt x="10847" y="8919"/>
                  <a:pt x="10588" y="8837"/>
                  <a:pt x="10309" y="8837"/>
                </a:cubicBezTo>
                <a:cubicBezTo>
                  <a:pt x="9496" y="8837"/>
                  <a:pt x="8836" y="9496"/>
                  <a:pt x="8836" y="10309"/>
                </a:cubicBezTo>
                <a:cubicBezTo>
                  <a:pt x="8836" y="11123"/>
                  <a:pt x="9496" y="11782"/>
                  <a:pt x="10309" y="11782"/>
                </a:cubicBezTo>
                <a:cubicBezTo>
                  <a:pt x="11123" y="11782"/>
                  <a:pt x="11782" y="11123"/>
                  <a:pt x="11782" y="10309"/>
                </a:cubicBezTo>
                <a:cubicBezTo>
                  <a:pt x="11782" y="10156"/>
                  <a:pt x="11752" y="10012"/>
                  <a:pt x="11709" y="9873"/>
                </a:cubicBezTo>
                <a:cubicBezTo>
                  <a:pt x="12146" y="9210"/>
                  <a:pt x="12466" y="8463"/>
                  <a:pt x="12631" y="7659"/>
                </a:cubicBezTo>
                <a:lnTo>
                  <a:pt x="15417" y="10446"/>
                </a:lnTo>
                <a:cubicBezTo>
                  <a:pt x="15800" y="10829"/>
                  <a:pt x="15800" y="11450"/>
                  <a:pt x="15417" y="11833"/>
                </a:cubicBezTo>
                <a:lnTo>
                  <a:pt x="15128" y="12122"/>
                </a:lnTo>
                <a:cubicBezTo>
                  <a:pt x="15025" y="12213"/>
                  <a:pt x="14957" y="12341"/>
                  <a:pt x="14957" y="12487"/>
                </a:cubicBezTo>
                <a:cubicBezTo>
                  <a:pt x="14957" y="12623"/>
                  <a:pt x="15013" y="12746"/>
                  <a:pt x="15101" y="12835"/>
                </a:cubicBezTo>
                <a:lnTo>
                  <a:pt x="20618" y="18367"/>
                </a:lnTo>
                <a:cubicBezTo>
                  <a:pt x="20618" y="18367"/>
                  <a:pt x="20618" y="20618"/>
                  <a:pt x="20618" y="20618"/>
                </a:cubicBezTo>
                <a:close/>
                <a:moveTo>
                  <a:pt x="5343" y="11673"/>
                </a:moveTo>
                <a:cubicBezTo>
                  <a:pt x="2859" y="11190"/>
                  <a:pt x="982" y="9008"/>
                  <a:pt x="982" y="6383"/>
                </a:cubicBezTo>
                <a:cubicBezTo>
                  <a:pt x="982" y="3400"/>
                  <a:pt x="3399" y="982"/>
                  <a:pt x="6382" y="982"/>
                </a:cubicBezTo>
                <a:cubicBezTo>
                  <a:pt x="9011" y="982"/>
                  <a:pt x="11198" y="2862"/>
                  <a:pt x="11681" y="5349"/>
                </a:cubicBezTo>
                <a:cubicBezTo>
                  <a:pt x="10910" y="4719"/>
                  <a:pt x="9777" y="4755"/>
                  <a:pt x="9058" y="5473"/>
                </a:cubicBezTo>
                <a:lnTo>
                  <a:pt x="5474" y="9058"/>
                </a:lnTo>
                <a:cubicBezTo>
                  <a:pt x="4757" y="9775"/>
                  <a:pt x="4719" y="10904"/>
                  <a:pt x="5343" y="11673"/>
                </a:cubicBezTo>
                <a:moveTo>
                  <a:pt x="21456" y="17817"/>
                </a:moveTo>
                <a:lnTo>
                  <a:pt x="16142" y="12488"/>
                </a:lnTo>
                <a:cubicBezTo>
                  <a:pt x="16874" y="11720"/>
                  <a:pt x="16865" y="10507"/>
                  <a:pt x="16111" y="9752"/>
                </a:cubicBezTo>
                <a:lnTo>
                  <a:pt x="12763" y="6404"/>
                </a:lnTo>
                <a:cubicBezTo>
                  <a:pt x="12763" y="6396"/>
                  <a:pt x="12764" y="6389"/>
                  <a:pt x="12764" y="6383"/>
                </a:cubicBezTo>
                <a:cubicBezTo>
                  <a:pt x="12764" y="2857"/>
                  <a:pt x="9907" y="0"/>
                  <a:pt x="6382" y="0"/>
                </a:cubicBezTo>
                <a:cubicBezTo>
                  <a:pt x="2857" y="0"/>
                  <a:pt x="0" y="2857"/>
                  <a:pt x="0" y="6383"/>
                </a:cubicBezTo>
                <a:cubicBezTo>
                  <a:pt x="0" y="9907"/>
                  <a:pt x="2857" y="12764"/>
                  <a:pt x="6382" y="12764"/>
                </a:cubicBezTo>
                <a:cubicBezTo>
                  <a:pt x="6389" y="12764"/>
                  <a:pt x="6396" y="12763"/>
                  <a:pt x="6403" y="12763"/>
                </a:cubicBezTo>
                <a:lnTo>
                  <a:pt x="9752" y="16111"/>
                </a:lnTo>
                <a:cubicBezTo>
                  <a:pt x="10511" y="16870"/>
                  <a:pt x="11735" y="16875"/>
                  <a:pt x="12503" y="16130"/>
                </a:cubicBezTo>
                <a:lnTo>
                  <a:pt x="13889" y="17529"/>
                </a:lnTo>
                <a:cubicBezTo>
                  <a:pt x="13978" y="17618"/>
                  <a:pt x="14101" y="17673"/>
                  <a:pt x="14236" y="17673"/>
                </a:cubicBezTo>
                <a:lnTo>
                  <a:pt x="15709" y="17673"/>
                </a:lnTo>
                <a:lnTo>
                  <a:pt x="15709" y="19145"/>
                </a:lnTo>
                <a:cubicBezTo>
                  <a:pt x="15709" y="19417"/>
                  <a:pt x="15929" y="19636"/>
                  <a:pt x="16200" y="19636"/>
                </a:cubicBezTo>
                <a:lnTo>
                  <a:pt x="17673" y="19636"/>
                </a:lnTo>
                <a:lnTo>
                  <a:pt x="17673" y="21109"/>
                </a:lnTo>
                <a:cubicBezTo>
                  <a:pt x="17673" y="21381"/>
                  <a:pt x="17893" y="21600"/>
                  <a:pt x="18164" y="21600"/>
                </a:cubicBezTo>
                <a:lnTo>
                  <a:pt x="21109" y="21600"/>
                </a:lnTo>
                <a:cubicBezTo>
                  <a:pt x="21380" y="21600"/>
                  <a:pt x="21600" y="21381"/>
                  <a:pt x="21600" y="21109"/>
                </a:cubicBezTo>
                <a:lnTo>
                  <a:pt x="21600" y="18164"/>
                </a:lnTo>
                <a:cubicBezTo>
                  <a:pt x="21600" y="18029"/>
                  <a:pt x="21545" y="17906"/>
                  <a:pt x="21456" y="17817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54" name="Shape 188"/>
          <p:cNvSpPr/>
          <p:nvPr/>
        </p:nvSpPr>
        <p:spPr>
          <a:xfrm>
            <a:off x="9425906" y="2581468"/>
            <a:ext cx="372438" cy="228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636" y="20400"/>
                </a:moveTo>
                <a:lnTo>
                  <a:pt x="1964" y="20400"/>
                </a:lnTo>
                <a:cubicBezTo>
                  <a:pt x="1422" y="20400"/>
                  <a:pt x="982" y="19862"/>
                  <a:pt x="982" y="19200"/>
                </a:cubicBezTo>
                <a:cubicBezTo>
                  <a:pt x="982" y="18538"/>
                  <a:pt x="1422" y="18000"/>
                  <a:pt x="1964" y="18000"/>
                </a:cubicBezTo>
                <a:lnTo>
                  <a:pt x="19636" y="18000"/>
                </a:lnTo>
                <a:cubicBezTo>
                  <a:pt x="20178" y="18000"/>
                  <a:pt x="20618" y="18538"/>
                  <a:pt x="20618" y="19200"/>
                </a:cubicBezTo>
                <a:cubicBezTo>
                  <a:pt x="20618" y="19862"/>
                  <a:pt x="20178" y="20400"/>
                  <a:pt x="19636" y="20400"/>
                </a:cubicBezTo>
                <a:moveTo>
                  <a:pt x="19636" y="16800"/>
                </a:moveTo>
                <a:lnTo>
                  <a:pt x="1964" y="16800"/>
                </a:lnTo>
                <a:cubicBezTo>
                  <a:pt x="879" y="16800"/>
                  <a:pt x="0" y="17874"/>
                  <a:pt x="0" y="19200"/>
                </a:cubicBezTo>
                <a:cubicBezTo>
                  <a:pt x="0" y="20526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526"/>
                  <a:pt x="21600" y="19200"/>
                </a:cubicBezTo>
                <a:cubicBezTo>
                  <a:pt x="21600" y="17874"/>
                  <a:pt x="20721" y="16800"/>
                  <a:pt x="19636" y="16800"/>
                </a:cubicBezTo>
                <a:moveTo>
                  <a:pt x="1964" y="1200"/>
                </a:moveTo>
                <a:lnTo>
                  <a:pt x="19636" y="1200"/>
                </a:lnTo>
                <a:cubicBezTo>
                  <a:pt x="20178" y="1200"/>
                  <a:pt x="20618" y="1737"/>
                  <a:pt x="20618" y="2399"/>
                </a:cubicBezTo>
                <a:cubicBezTo>
                  <a:pt x="20618" y="3063"/>
                  <a:pt x="20178" y="3599"/>
                  <a:pt x="19636" y="3599"/>
                </a:cubicBezTo>
                <a:lnTo>
                  <a:pt x="1964" y="3599"/>
                </a:lnTo>
                <a:cubicBezTo>
                  <a:pt x="1422" y="3599"/>
                  <a:pt x="982" y="3063"/>
                  <a:pt x="982" y="2399"/>
                </a:cubicBezTo>
                <a:cubicBezTo>
                  <a:pt x="982" y="1737"/>
                  <a:pt x="1422" y="1200"/>
                  <a:pt x="1964" y="1200"/>
                </a:cubicBezTo>
                <a:moveTo>
                  <a:pt x="1964" y="4799"/>
                </a:moveTo>
                <a:lnTo>
                  <a:pt x="19636" y="4799"/>
                </a:lnTo>
                <a:cubicBezTo>
                  <a:pt x="20721" y="4799"/>
                  <a:pt x="21600" y="3725"/>
                  <a:pt x="21600" y="2399"/>
                </a:cubicBezTo>
                <a:cubicBezTo>
                  <a:pt x="21600" y="1074"/>
                  <a:pt x="20721" y="0"/>
                  <a:pt x="19636" y="0"/>
                </a:cubicBezTo>
                <a:lnTo>
                  <a:pt x="1964" y="0"/>
                </a:lnTo>
                <a:cubicBezTo>
                  <a:pt x="879" y="0"/>
                  <a:pt x="0" y="1074"/>
                  <a:pt x="0" y="2399"/>
                </a:cubicBezTo>
                <a:cubicBezTo>
                  <a:pt x="0" y="3725"/>
                  <a:pt x="879" y="4799"/>
                  <a:pt x="1964" y="4799"/>
                </a:cubicBezTo>
                <a:moveTo>
                  <a:pt x="19636" y="12000"/>
                </a:moveTo>
                <a:lnTo>
                  <a:pt x="1964" y="12000"/>
                </a:lnTo>
                <a:cubicBezTo>
                  <a:pt x="1422" y="12000"/>
                  <a:pt x="982" y="11463"/>
                  <a:pt x="982" y="10800"/>
                </a:cubicBezTo>
                <a:cubicBezTo>
                  <a:pt x="982" y="10137"/>
                  <a:pt x="1422" y="9600"/>
                  <a:pt x="1964" y="9600"/>
                </a:cubicBezTo>
                <a:lnTo>
                  <a:pt x="19636" y="9600"/>
                </a:lnTo>
                <a:cubicBezTo>
                  <a:pt x="20178" y="9600"/>
                  <a:pt x="20618" y="10137"/>
                  <a:pt x="20618" y="10800"/>
                </a:cubicBezTo>
                <a:cubicBezTo>
                  <a:pt x="20618" y="11463"/>
                  <a:pt x="20178" y="12000"/>
                  <a:pt x="19636" y="12000"/>
                </a:cubicBezTo>
                <a:moveTo>
                  <a:pt x="19636" y="8400"/>
                </a:moveTo>
                <a:lnTo>
                  <a:pt x="1964" y="8400"/>
                </a:lnTo>
                <a:cubicBezTo>
                  <a:pt x="879" y="8400"/>
                  <a:pt x="0" y="9474"/>
                  <a:pt x="0" y="10800"/>
                </a:cubicBezTo>
                <a:cubicBezTo>
                  <a:pt x="0" y="12125"/>
                  <a:pt x="879" y="13200"/>
                  <a:pt x="1964" y="13200"/>
                </a:cubicBezTo>
                <a:lnTo>
                  <a:pt x="19636" y="13200"/>
                </a:lnTo>
                <a:cubicBezTo>
                  <a:pt x="20721" y="13200"/>
                  <a:pt x="21600" y="12125"/>
                  <a:pt x="21600" y="10800"/>
                </a:cubicBezTo>
                <a:cubicBezTo>
                  <a:pt x="21600" y="9474"/>
                  <a:pt x="20721" y="8400"/>
                  <a:pt x="19636" y="84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55" name="Shape 189"/>
          <p:cNvSpPr/>
          <p:nvPr/>
        </p:nvSpPr>
        <p:spPr>
          <a:xfrm>
            <a:off x="10136919" y="2581468"/>
            <a:ext cx="372438" cy="2285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64" y="3600"/>
                </a:moveTo>
                <a:cubicBezTo>
                  <a:pt x="1422" y="3600"/>
                  <a:pt x="982" y="3063"/>
                  <a:pt x="982" y="2400"/>
                </a:cubicBezTo>
                <a:cubicBezTo>
                  <a:pt x="982" y="1738"/>
                  <a:pt x="1422" y="1200"/>
                  <a:pt x="1964" y="1200"/>
                </a:cubicBezTo>
                <a:cubicBezTo>
                  <a:pt x="2506" y="1200"/>
                  <a:pt x="2945" y="1738"/>
                  <a:pt x="2945" y="2400"/>
                </a:cubicBezTo>
                <a:cubicBezTo>
                  <a:pt x="2945" y="3063"/>
                  <a:pt x="2506" y="3600"/>
                  <a:pt x="1964" y="3600"/>
                </a:cubicBezTo>
                <a:moveTo>
                  <a:pt x="1964" y="0"/>
                </a:moveTo>
                <a:cubicBezTo>
                  <a:pt x="879" y="0"/>
                  <a:pt x="0" y="1075"/>
                  <a:pt x="0" y="2400"/>
                </a:cubicBezTo>
                <a:cubicBezTo>
                  <a:pt x="0" y="3726"/>
                  <a:pt x="879" y="4800"/>
                  <a:pt x="1964" y="4800"/>
                </a:cubicBezTo>
                <a:cubicBezTo>
                  <a:pt x="3048" y="4800"/>
                  <a:pt x="3927" y="3726"/>
                  <a:pt x="3927" y="2400"/>
                </a:cubicBezTo>
                <a:cubicBezTo>
                  <a:pt x="3927" y="1075"/>
                  <a:pt x="3048" y="0"/>
                  <a:pt x="1964" y="0"/>
                </a:cubicBezTo>
                <a:moveTo>
                  <a:pt x="1964" y="12000"/>
                </a:moveTo>
                <a:cubicBezTo>
                  <a:pt x="1422" y="12000"/>
                  <a:pt x="982" y="11463"/>
                  <a:pt x="982" y="10800"/>
                </a:cubicBezTo>
                <a:cubicBezTo>
                  <a:pt x="982" y="10138"/>
                  <a:pt x="1422" y="9600"/>
                  <a:pt x="1964" y="9600"/>
                </a:cubicBezTo>
                <a:cubicBezTo>
                  <a:pt x="2506" y="9600"/>
                  <a:pt x="2945" y="10138"/>
                  <a:pt x="2945" y="10800"/>
                </a:cubicBezTo>
                <a:cubicBezTo>
                  <a:pt x="2945" y="11463"/>
                  <a:pt x="2506" y="12000"/>
                  <a:pt x="1964" y="12000"/>
                </a:cubicBezTo>
                <a:moveTo>
                  <a:pt x="1964" y="8401"/>
                </a:moveTo>
                <a:cubicBezTo>
                  <a:pt x="879" y="8401"/>
                  <a:pt x="0" y="9475"/>
                  <a:pt x="0" y="10800"/>
                </a:cubicBezTo>
                <a:cubicBezTo>
                  <a:pt x="0" y="12126"/>
                  <a:pt x="879" y="13200"/>
                  <a:pt x="1964" y="13200"/>
                </a:cubicBezTo>
                <a:cubicBezTo>
                  <a:pt x="3048" y="13200"/>
                  <a:pt x="3927" y="12126"/>
                  <a:pt x="3927" y="10800"/>
                </a:cubicBezTo>
                <a:cubicBezTo>
                  <a:pt x="3927" y="9475"/>
                  <a:pt x="3048" y="8401"/>
                  <a:pt x="1964" y="8401"/>
                </a:cubicBezTo>
                <a:moveTo>
                  <a:pt x="19636" y="12000"/>
                </a:moveTo>
                <a:lnTo>
                  <a:pt x="7855" y="12000"/>
                </a:lnTo>
                <a:cubicBezTo>
                  <a:pt x="7313" y="12000"/>
                  <a:pt x="6873" y="11463"/>
                  <a:pt x="6873" y="10801"/>
                </a:cubicBezTo>
                <a:cubicBezTo>
                  <a:pt x="6873" y="10138"/>
                  <a:pt x="7313" y="9600"/>
                  <a:pt x="7855" y="9600"/>
                </a:cubicBezTo>
                <a:lnTo>
                  <a:pt x="19636" y="9600"/>
                </a:lnTo>
                <a:cubicBezTo>
                  <a:pt x="20178" y="9600"/>
                  <a:pt x="20618" y="10138"/>
                  <a:pt x="20618" y="10801"/>
                </a:cubicBezTo>
                <a:cubicBezTo>
                  <a:pt x="20618" y="11463"/>
                  <a:pt x="20178" y="12000"/>
                  <a:pt x="19636" y="12000"/>
                </a:cubicBezTo>
                <a:moveTo>
                  <a:pt x="19636" y="8401"/>
                </a:moveTo>
                <a:lnTo>
                  <a:pt x="7855" y="8401"/>
                </a:lnTo>
                <a:cubicBezTo>
                  <a:pt x="6770" y="8401"/>
                  <a:pt x="5891" y="9475"/>
                  <a:pt x="5891" y="10801"/>
                </a:cubicBezTo>
                <a:cubicBezTo>
                  <a:pt x="5891" y="12126"/>
                  <a:pt x="6770" y="13200"/>
                  <a:pt x="7855" y="13200"/>
                </a:cubicBezTo>
                <a:lnTo>
                  <a:pt x="19636" y="13200"/>
                </a:lnTo>
                <a:cubicBezTo>
                  <a:pt x="20721" y="13200"/>
                  <a:pt x="21600" y="12126"/>
                  <a:pt x="21600" y="10801"/>
                </a:cubicBezTo>
                <a:cubicBezTo>
                  <a:pt x="21600" y="9475"/>
                  <a:pt x="20721" y="8401"/>
                  <a:pt x="19636" y="8401"/>
                </a:cubicBezTo>
                <a:moveTo>
                  <a:pt x="19636" y="20400"/>
                </a:moveTo>
                <a:lnTo>
                  <a:pt x="7855" y="20400"/>
                </a:lnTo>
                <a:cubicBezTo>
                  <a:pt x="7313" y="20400"/>
                  <a:pt x="6873" y="19862"/>
                  <a:pt x="6873" y="19200"/>
                </a:cubicBezTo>
                <a:cubicBezTo>
                  <a:pt x="6873" y="18538"/>
                  <a:pt x="7313" y="18000"/>
                  <a:pt x="7855" y="18000"/>
                </a:cubicBezTo>
                <a:lnTo>
                  <a:pt x="19636" y="18000"/>
                </a:lnTo>
                <a:cubicBezTo>
                  <a:pt x="20178" y="18000"/>
                  <a:pt x="20618" y="18538"/>
                  <a:pt x="20618" y="19200"/>
                </a:cubicBezTo>
                <a:cubicBezTo>
                  <a:pt x="20618" y="19862"/>
                  <a:pt x="20178" y="20400"/>
                  <a:pt x="19636" y="20400"/>
                </a:cubicBezTo>
                <a:moveTo>
                  <a:pt x="19636" y="16800"/>
                </a:moveTo>
                <a:lnTo>
                  <a:pt x="7855" y="16800"/>
                </a:lnTo>
                <a:cubicBezTo>
                  <a:pt x="6770" y="16800"/>
                  <a:pt x="5891" y="17875"/>
                  <a:pt x="5891" y="19200"/>
                </a:cubicBezTo>
                <a:cubicBezTo>
                  <a:pt x="5891" y="20526"/>
                  <a:pt x="6770" y="21600"/>
                  <a:pt x="7855" y="21600"/>
                </a:cubicBezTo>
                <a:lnTo>
                  <a:pt x="19636" y="21600"/>
                </a:lnTo>
                <a:cubicBezTo>
                  <a:pt x="20721" y="21600"/>
                  <a:pt x="21600" y="20526"/>
                  <a:pt x="21600" y="19200"/>
                </a:cubicBezTo>
                <a:cubicBezTo>
                  <a:pt x="21600" y="17875"/>
                  <a:pt x="20721" y="16800"/>
                  <a:pt x="19636" y="16800"/>
                </a:cubicBezTo>
                <a:moveTo>
                  <a:pt x="7855" y="1201"/>
                </a:moveTo>
                <a:lnTo>
                  <a:pt x="19636" y="1201"/>
                </a:lnTo>
                <a:cubicBezTo>
                  <a:pt x="20178" y="1201"/>
                  <a:pt x="20618" y="1738"/>
                  <a:pt x="20618" y="2400"/>
                </a:cubicBezTo>
                <a:cubicBezTo>
                  <a:pt x="20618" y="3063"/>
                  <a:pt x="20178" y="3600"/>
                  <a:pt x="19636" y="3600"/>
                </a:cubicBezTo>
                <a:lnTo>
                  <a:pt x="7855" y="3600"/>
                </a:lnTo>
                <a:cubicBezTo>
                  <a:pt x="7313" y="3600"/>
                  <a:pt x="6873" y="3063"/>
                  <a:pt x="6873" y="2400"/>
                </a:cubicBezTo>
                <a:cubicBezTo>
                  <a:pt x="6873" y="1738"/>
                  <a:pt x="7313" y="1201"/>
                  <a:pt x="7855" y="1201"/>
                </a:cubicBezTo>
                <a:moveTo>
                  <a:pt x="7855" y="4800"/>
                </a:moveTo>
                <a:lnTo>
                  <a:pt x="19636" y="4800"/>
                </a:lnTo>
                <a:cubicBezTo>
                  <a:pt x="20721" y="4800"/>
                  <a:pt x="21600" y="3726"/>
                  <a:pt x="21600" y="2400"/>
                </a:cubicBezTo>
                <a:cubicBezTo>
                  <a:pt x="21600" y="1075"/>
                  <a:pt x="20721" y="1"/>
                  <a:pt x="19636" y="1"/>
                </a:cubicBezTo>
                <a:lnTo>
                  <a:pt x="7855" y="1"/>
                </a:lnTo>
                <a:cubicBezTo>
                  <a:pt x="6770" y="1"/>
                  <a:pt x="5891" y="1075"/>
                  <a:pt x="5891" y="2400"/>
                </a:cubicBezTo>
                <a:cubicBezTo>
                  <a:pt x="5891" y="3726"/>
                  <a:pt x="6770" y="4800"/>
                  <a:pt x="7855" y="4800"/>
                </a:cubicBezTo>
                <a:moveTo>
                  <a:pt x="1964" y="20400"/>
                </a:moveTo>
                <a:cubicBezTo>
                  <a:pt x="1422" y="20400"/>
                  <a:pt x="982" y="19862"/>
                  <a:pt x="982" y="19200"/>
                </a:cubicBezTo>
                <a:cubicBezTo>
                  <a:pt x="982" y="18538"/>
                  <a:pt x="1422" y="18000"/>
                  <a:pt x="1964" y="18000"/>
                </a:cubicBezTo>
                <a:cubicBezTo>
                  <a:pt x="2506" y="18000"/>
                  <a:pt x="2945" y="18538"/>
                  <a:pt x="2945" y="19200"/>
                </a:cubicBezTo>
                <a:cubicBezTo>
                  <a:pt x="2945" y="19862"/>
                  <a:pt x="2506" y="20400"/>
                  <a:pt x="1964" y="20400"/>
                </a:cubicBezTo>
                <a:moveTo>
                  <a:pt x="1964" y="16800"/>
                </a:moveTo>
                <a:cubicBezTo>
                  <a:pt x="879" y="16800"/>
                  <a:pt x="0" y="17875"/>
                  <a:pt x="0" y="19200"/>
                </a:cubicBezTo>
                <a:cubicBezTo>
                  <a:pt x="0" y="20526"/>
                  <a:pt x="879" y="21600"/>
                  <a:pt x="1964" y="21600"/>
                </a:cubicBezTo>
                <a:cubicBezTo>
                  <a:pt x="3048" y="21600"/>
                  <a:pt x="3927" y="20526"/>
                  <a:pt x="3927" y="19200"/>
                </a:cubicBezTo>
                <a:cubicBezTo>
                  <a:pt x="3927" y="17875"/>
                  <a:pt x="3048" y="16800"/>
                  <a:pt x="1964" y="168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56" name="Shape 190"/>
          <p:cNvSpPr/>
          <p:nvPr/>
        </p:nvSpPr>
        <p:spPr>
          <a:xfrm>
            <a:off x="10847933" y="2581468"/>
            <a:ext cx="372438" cy="2285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109" y="13200"/>
                </a:moveTo>
                <a:lnTo>
                  <a:pt x="5400" y="13200"/>
                </a:lnTo>
                <a:cubicBezTo>
                  <a:pt x="5129" y="13200"/>
                  <a:pt x="4909" y="13469"/>
                  <a:pt x="4909" y="13800"/>
                </a:cubicBezTo>
                <a:cubicBezTo>
                  <a:pt x="4909" y="14132"/>
                  <a:pt x="5129" y="14400"/>
                  <a:pt x="5400" y="14400"/>
                </a:cubicBezTo>
                <a:lnTo>
                  <a:pt x="21109" y="14400"/>
                </a:lnTo>
                <a:cubicBezTo>
                  <a:pt x="21380" y="14400"/>
                  <a:pt x="21600" y="14132"/>
                  <a:pt x="21600" y="13800"/>
                </a:cubicBezTo>
                <a:cubicBezTo>
                  <a:pt x="21600" y="13469"/>
                  <a:pt x="21380" y="13200"/>
                  <a:pt x="21109" y="13200"/>
                </a:cubicBezTo>
                <a:moveTo>
                  <a:pt x="21109" y="7200"/>
                </a:moveTo>
                <a:lnTo>
                  <a:pt x="5400" y="7200"/>
                </a:lnTo>
                <a:cubicBezTo>
                  <a:pt x="5129" y="7200"/>
                  <a:pt x="4909" y="7469"/>
                  <a:pt x="4909" y="7800"/>
                </a:cubicBezTo>
                <a:cubicBezTo>
                  <a:pt x="4909" y="8132"/>
                  <a:pt x="5129" y="8401"/>
                  <a:pt x="5400" y="8401"/>
                </a:cubicBezTo>
                <a:lnTo>
                  <a:pt x="21109" y="8401"/>
                </a:lnTo>
                <a:cubicBezTo>
                  <a:pt x="21380" y="8401"/>
                  <a:pt x="21600" y="8132"/>
                  <a:pt x="21600" y="7800"/>
                </a:cubicBezTo>
                <a:cubicBezTo>
                  <a:pt x="21600" y="7469"/>
                  <a:pt x="21380" y="7200"/>
                  <a:pt x="21109" y="7200"/>
                </a:cubicBezTo>
                <a:moveTo>
                  <a:pt x="1473" y="0"/>
                </a:moveTo>
                <a:cubicBezTo>
                  <a:pt x="659" y="0"/>
                  <a:pt x="0" y="807"/>
                  <a:pt x="0" y="1800"/>
                </a:cubicBezTo>
                <a:cubicBezTo>
                  <a:pt x="0" y="2794"/>
                  <a:pt x="659" y="3600"/>
                  <a:pt x="1473" y="3600"/>
                </a:cubicBezTo>
                <a:cubicBezTo>
                  <a:pt x="2286" y="3600"/>
                  <a:pt x="2945" y="2794"/>
                  <a:pt x="2945" y="1800"/>
                </a:cubicBezTo>
                <a:cubicBezTo>
                  <a:pt x="2945" y="807"/>
                  <a:pt x="2286" y="0"/>
                  <a:pt x="1473" y="0"/>
                </a:cubicBezTo>
                <a:moveTo>
                  <a:pt x="21109" y="19200"/>
                </a:moveTo>
                <a:lnTo>
                  <a:pt x="5400" y="19200"/>
                </a:lnTo>
                <a:cubicBezTo>
                  <a:pt x="5129" y="19200"/>
                  <a:pt x="4909" y="19469"/>
                  <a:pt x="4909" y="19800"/>
                </a:cubicBezTo>
                <a:cubicBezTo>
                  <a:pt x="4909" y="20132"/>
                  <a:pt x="5129" y="20400"/>
                  <a:pt x="5400" y="20400"/>
                </a:cubicBezTo>
                <a:lnTo>
                  <a:pt x="21109" y="20400"/>
                </a:lnTo>
                <a:cubicBezTo>
                  <a:pt x="21380" y="20400"/>
                  <a:pt x="21600" y="20132"/>
                  <a:pt x="21600" y="19800"/>
                </a:cubicBezTo>
                <a:cubicBezTo>
                  <a:pt x="21600" y="19469"/>
                  <a:pt x="21380" y="19200"/>
                  <a:pt x="21109" y="19200"/>
                </a:cubicBezTo>
                <a:moveTo>
                  <a:pt x="5400" y="2400"/>
                </a:moveTo>
                <a:lnTo>
                  <a:pt x="21109" y="2400"/>
                </a:lnTo>
                <a:cubicBezTo>
                  <a:pt x="21380" y="2400"/>
                  <a:pt x="21600" y="2132"/>
                  <a:pt x="21600" y="1800"/>
                </a:cubicBezTo>
                <a:cubicBezTo>
                  <a:pt x="21600" y="1469"/>
                  <a:pt x="21380" y="1200"/>
                  <a:pt x="21109" y="1200"/>
                </a:cubicBezTo>
                <a:lnTo>
                  <a:pt x="5400" y="1200"/>
                </a:lnTo>
                <a:cubicBezTo>
                  <a:pt x="5129" y="1200"/>
                  <a:pt x="4909" y="1469"/>
                  <a:pt x="4909" y="1800"/>
                </a:cubicBezTo>
                <a:cubicBezTo>
                  <a:pt x="4909" y="2132"/>
                  <a:pt x="5129" y="2400"/>
                  <a:pt x="5400" y="2400"/>
                </a:cubicBezTo>
                <a:moveTo>
                  <a:pt x="1473" y="18000"/>
                </a:moveTo>
                <a:cubicBezTo>
                  <a:pt x="659" y="18000"/>
                  <a:pt x="0" y="18806"/>
                  <a:pt x="0" y="19800"/>
                </a:cubicBezTo>
                <a:cubicBezTo>
                  <a:pt x="0" y="20794"/>
                  <a:pt x="659" y="21600"/>
                  <a:pt x="1473" y="21600"/>
                </a:cubicBezTo>
                <a:cubicBezTo>
                  <a:pt x="2286" y="21600"/>
                  <a:pt x="2945" y="20794"/>
                  <a:pt x="2945" y="19800"/>
                </a:cubicBezTo>
                <a:cubicBezTo>
                  <a:pt x="2945" y="18806"/>
                  <a:pt x="2286" y="18000"/>
                  <a:pt x="1473" y="18000"/>
                </a:cubicBezTo>
                <a:moveTo>
                  <a:pt x="1473" y="6000"/>
                </a:moveTo>
                <a:cubicBezTo>
                  <a:pt x="659" y="6000"/>
                  <a:pt x="0" y="6807"/>
                  <a:pt x="0" y="7800"/>
                </a:cubicBezTo>
                <a:cubicBezTo>
                  <a:pt x="0" y="8794"/>
                  <a:pt x="659" y="9600"/>
                  <a:pt x="1473" y="9600"/>
                </a:cubicBezTo>
                <a:cubicBezTo>
                  <a:pt x="2286" y="9600"/>
                  <a:pt x="2945" y="8794"/>
                  <a:pt x="2945" y="7800"/>
                </a:cubicBezTo>
                <a:cubicBezTo>
                  <a:pt x="2945" y="6807"/>
                  <a:pt x="2286" y="6000"/>
                  <a:pt x="1473" y="6000"/>
                </a:cubicBezTo>
                <a:moveTo>
                  <a:pt x="1473" y="12000"/>
                </a:moveTo>
                <a:cubicBezTo>
                  <a:pt x="659" y="12000"/>
                  <a:pt x="0" y="12807"/>
                  <a:pt x="0" y="13800"/>
                </a:cubicBezTo>
                <a:cubicBezTo>
                  <a:pt x="0" y="14794"/>
                  <a:pt x="659" y="15600"/>
                  <a:pt x="1473" y="15600"/>
                </a:cubicBezTo>
                <a:cubicBezTo>
                  <a:pt x="2286" y="15600"/>
                  <a:pt x="2945" y="14794"/>
                  <a:pt x="2945" y="13800"/>
                </a:cubicBezTo>
                <a:cubicBezTo>
                  <a:pt x="2945" y="12807"/>
                  <a:pt x="2286" y="12000"/>
                  <a:pt x="1473" y="120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57" name="Shape 196"/>
          <p:cNvSpPr/>
          <p:nvPr/>
        </p:nvSpPr>
        <p:spPr>
          <a:xfrm>
            <a:off x="8003875" y="3089343"/>
            <a:ext cx="372438" cy="2793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593" y="17878"/>
                </a:moveTo>
                <a:cubicBezTo>
                  <a:pt x="16514" y="16546"/>
                  <a:pt x="15177" y="15812"/>
                  <a:pt x="14084" y="15323"/>
                </a:cubicBezTo>
                <a:cubicBezTo>
                  <a:pt x="13842" y="15214"/>
                  <a:pt x="13687" y="15099"/>
                  <a:pt x="13598" y="14990"/>
                </a:cubicBezTo>
                <a:cubicBezTo>
                  <a:pt x="15238" y="14959"/>
                  <a:pt x="16521" y="14237"/>
                  <a:pt x="16581" y="14203"/>
                </a:cubicBezTo>
                <a:cubicBezTo>
                  <a:pt x="16751" y="14106"/>
                  <a:pt x="16846" y="13918"/>
                  <a:pt x="16826" y="13724"/>
                </a:cubicBezTo>
                <a:cubicBezTo>
                  <a:pt x="16807" y="13546"/>
                  <a:pt x="16693" y="13394"/>
                  <a:pt x="16530" y="13325"/>
                </a:cubicBezTo>
                <a:cubicBezTo>
                  <a:pt x="16461" y="13275"/>
                  <a:pt x="15663" y="12629"/>
                  <a:pt x="15663" y="9051"/>
                </a:cubicBezTo>
                <a:cubicBezTo>
                  <a:pt x="15663" y="5000"/>
                  <a:pt x="14115" y="2945"/>
                  <a:pt x="11061" y="2945"/>
                </a:cubicBezTo>
                <a:cubicBezTo>
                  <a:pt x="8481" y="2945"/>
                  <a:pt x="5845" y="3642"/>
                  <a:pt x="5845" y="8806"/>
                </a:cubicBezTo>
                <a:cubicBezTo>
                  <a:pt x="5845" y="12555"/>
                  <a:pt x="5219" y="13278"/>
                  <a:pt x="5122" y="13367"/>
                </a:cubicBezTo>
                <a:cubicBezTo>
                  <a:pt x="4957" y="13416"/>
                  <a:pt x="4826" y="13551"/>
                  <a:pt x="4784" y="13723"/>
                </a:cubicBezTo>
                <a:cubicBezTo>
                  <a:pt x="4734" y="13935"/>
                  <a:pt x="4828" y="14153"/>
                  <a:pt x="5015" y="14262"/>
                </a:cubicBezTo>
                <a:cubicBezTo>
                  <a:pt x="6396" y="15064"/>
                  <a:pt x="7482" y="15136"/>
                  <a:pt x="8065" y="15091"/>
                </a:cubicBezTo>
                <a:cubicBezTo>
                  <a:pt x="7994" y="15151"/>
                  <a:pt x="7850" y="15241"/>
                  <a:pt x="7564" y="15335"/>
                </a:cubicBezTo>
                <a:cubicBezTo>
                  <a:pt x="6211" y="15776"/>
                  <a:pt x="4766" y="16807"/>
                  <a:pt x="3958" y="17834"/>
                </a:cubicBezTo>
                <a:cubicBezTo>
                  <a:pt x="2125" y="16050"/>
                  <a:pt x="982" y="13560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2" y="982"/>
                  <a:pt x="20618" y="5377"/>
                  <a:pt x="20618" y="10800"/>
                </a:cubicBezTo>
                <a:cubicBezTo>
                  <a:pt x="20618" y="13584"/>
                  <a:pt x="19454" y="16092"/>
                  <a:pt x="17593" y="17878"/>
                </a:cubicBezTo>
                <a:moveTo>
                  <a:pt x="10800" y="20618"/>
                </a:moveTo>
                <a:cubicBezTo>
                  <a:pt x="8489" y="20618"/>
                  <a:pt x="6370" y="19815"/>
                  <a:pt x="4693" y="18480"/>
                </a:cubicBezTo>
                <a:cubicBezTo>
                  <a:pt x="5360" y="17604"/>
                  <a:pt x="6693" y="16652"/>
                  <a:pt x="7869" y="16268"/>
                </a:cubicBezTo>
                <a:cubicBezTo>
                  <a:pt x="8578" y="16037"/>
                  <a:pt x="8988" y="15688"/>
                  <a:pt x="9087" y="15232"/>
                </a:cubicBezTo>
                <a:cubicBezTo>
                  <a:pt x="9214" y="14656"/>
                  <a:pt x="8775" y="14230"/>
                  <a:pt x="8725" y="14183"/>
                </a:cubicBezTo>
                <a:cubicBezTo>
                  <a:pt x="8597" y="14065"/>
                  <a:pt x="8412" y="14025"/>
                  <a:pt x="8246" y="14075"/>
                </a:cubicBezTo>
                <a:cubicBezTo>
                  <a:pt x="8208" y="14086"/>
                  <a:pt x="7406" y="14309"/>
                  <a:pt x="6089" y="13714"/>
                </a:cubicBezTo>
                <a:cubicBezTo>
                  <a:pt x="6486" y="13026"/>
                  <a:pt x="6826" y="11618"/>
                  <a:pt x="6826" y="8806"/>
                </a:cubicBezTo>
                <a:cubicBezTo>
                  <a:pt x="6826" y="4301"/>
                  <a:pt x="8829" y="3928"/>
                  <a:pt x="11061" y="3928"/>
                </a:cubicBezTo>
                <a:cubicBezTo>
                  <a:pt x="12615" y="3928"/>
                  <a:pt x="14681" y="4458"/>
                  <a:pt x="14681" y="9051"/>
                </a:cubicBezTo>
                <a:cubicBezTo>
                  <a:pt x="14681" y="11662"/>
                  <a:pt x="15092" y="12966"/>
                  <a:pt x="15499" y="13617"/>
                </a:cubicBezTo>
                <a:cubicBezTo>
                  <a:pt x="14943" y="13829"/>
                  <a:pt x="14058" y="14076"/>
                  <a:pt x="13097" y="13993"/>
                </a:cubicBezTo>
                <a:cubicBezTo>
                  <a:pt x="12883" y="13971"/>
                  <a:pt x="12690" y="14092"/>
                  <a:pt x="12605" y="14285"/>
                </a:cubicBezTo>
                <a:cubicBezTo>
                  <a:pt x="12420" y="14704"/>
                  <a:pt x="12408" y="15649"/>
                  <a:pt x="13683" y="16219"/>
                </a:cubicBezTo>
                <a:cubicBezTo>
                  <a:pt x="14677" y="16664"/>
                  <a:pt x="15893" y="17331"/>
                  <a:pt x="16850" y="18522"/>
                </a:cubicBezTo>
                <a:cubicBezTo>
                  <a:pt x="15182" y="19831"/>
                  <a:pt x="13085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58" name="Shape 197"/>
          <p:cNvSpPr/>
          <p:nvPr/>
        </p:nvSpPr>
        <p:spPr>
          <a:xfrm>
            <a:off x="8714891" y="3102031"/>
            <a:ext cx="372438" cy="2539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16" y="20520"/>
                </a:moveTo>
                <a:cubicBezTo>
                  <a:pt x="1258" y="18675"/>
                  <a:pt x="2752" y="17923"/>
                  <a:pt x="4191" y="17361"/>
                </a:cubicBezTo>
                <a:cubicBezTo>
                  <a:pt x="5156" y="17087"/>
                  <a:pt x="6884" y="15971"/>
                  <a:pt x="6884" y="13567"/>
                </a:cubicBezTo>
                <a:cubicBezTo>
                  <a:pt x="6884" y="11510"/>
                  <a:pt x="6113" y="10507"/>
                  <a:pt x="5698" y="9969"/>
                </a:cubicBezTo>
                <a:cubicBezTo>
                  <a:pt x="5646" y="9902"/>
                  <a:pt x="5599" y="9842"/>
                  <a:pt x="5562" y="9786"/>
                </a:cubicBezTo>
                <a:cubicBezTo>
                  <a:pt x="5550" y="9769"/>
                  <a:pt x="5538" y="9752"/>
                  <a:pt x="5526" y="9735"/>
                </a:cubicBezTo>
                <a:cubicBezTo>
                  <a:pt x="5491" y="9662"/>
                  <a:pt x="5297" y="9177"/>
                  <a:pt x="5553" y="8011"/>
                </a:cubicBezTo>
                <a:cubicBezTo>
                  <a:pt x="5604" y="7777"/>
                  <a:pt x="5583" y="7531"/>
                  <a:pt x="5493" y="7312"/>
                </a:cubicBezTo>
                <a:cubicBezTo>
                  <a:pt x="5249" y="6721"/>
                  <a:pt x="4603" y="5151"/>
                  <a:pt x="5035" y="3988"/>
                </a:cubicBezTo>
                <a:cubicBezTo>
                  <a:pt x="5619" y="2411"/>
                  <a:pt x="6140" y="2099"/>
                  <a:pt x="7085" y="1642"/>
                </a:cubicBezTo>
                <a:cubicBezTo>
                  <a:pt x="7132" y="1619"/>
                  <a:pt x="7177" y="1592"/>
                  <a:pt x="7220" y="1562"/>
                </a:cubicBezTo>
                <a:cubicBezTo>
                  <a:pt x="7458" y="1393"/>
                  <a:pt x="8233" y="1080"/>
                  <a:pt x="9029" y="1080"/>
                </a:cubicBezTo>
                <a:cubicBezTo>
                  <a:pt x="9467" y="1080"/>
                  <a:pt x="9840" y="1172"/>
                  <a:pt x="10137" y="1353"/>
                </a:cubicBezTo>
                <a:cubicBezTo>
                  <a:pt x="10491" y="1569"/>
                  <a:pt x="10825" y="1968"/>
                  <a:pt x="11308" y="3213"/>
                </a:cubicBezTo>
                <a:cubicBezTo>
                  <a:pt x="11991" y="4974"/>
                  <a:pt x="11820" y="6477"/>
                  <a:pt x="11347" y="7186"/>
                </a:cubicBezTo>
                <a:cubicBezTo>
                  <a:pt x="11175" y="7442"/>
                  <a:pt x="11116" y="7769"/>
                  <a:pt x="11184" y="8078"/>
                </a:cubicBezTo>
                <a:cubicBezTo>
                  <a:pt x="11422" y="9164"/>
                  <a:pt x="11247" y="9602"/>
                  <a:pt x="11210" y="9679"/>
                </a:cubicBezTo>
                <a:cubicBezTo>
                  <a:pt x="11181" y="9712"/>
                  <a:pt x="11153" y="9748"/>
                  <a:pt x="11129" y="9786"/>
                </a:cubicBezTo>
                <a:cubicBezTo>
                  <a:pt x="11091" y="9842"/>
                  <a:pt x="11044" y="9902"/>
                  <a:pt x="10992" y="9969"/>
                </a:cubicBezTo>
                <a:cubicBezTo>
                  <a:pt x="10578" y="10507"/>
                  <a:pt x="9806" y="11510"/>
                  <a:pt x="9806" y="13567"/>
                </a:cubicBezTo>
                <a:cubicBezTo>
                  <a:pt x="9806" y="15972"/>
                  <a:pt x="11535" y="17087"/>
                  <a:pt x="12500" y="17361"/>
                </a:cubicBezTo>
                <a:cubicBezTo>
                  <a:pt x="13925" y="17916"/>
                  <a:pt x="15432" y="18665"/>
                  <a:pt x="15675" y="20520"/>
                </a:cubicBezTo>
                <a:cubicBezTo>
                  <a:pt x="15675" y="20520"/>
                  <a:pt x="1016" y="20520"/>
                  <a:pt x="1016" y="20520"/>
                </a:cubicBezTo>
                <a:close/>
                <a:moveTo>
                  <a:pt x="12782" y="16326"/>
                </a:moveTo>
                <a:cubicBezTo>
                  <a:pt x="12782" y="16326"/>
                  <a:pt x="10788" y="15813"/>
                  <a:pt x="10788" y="13567"/>
                </a:cubicBezTo>
                <a:cubicBezTo>
                  <a:pt x="10788" y="11595"/>
                  <a:pt x="11607" y="10900"/>
                  <a:pt x="11923" y="10420"/>
                </a:cubicBezTo>
                <a:cubicBezTo>
                  <a:pt x="11923" y="10420"/>
                  <a:pt x="12573" y="9806"/>
                  <a:pt x="12138" y="7825"/>
                </a:cubicBezTo>
                <a:cubicBezTo>
                  <a:pt x="12863" y="6740"/>
                  <a:pt x="12999" y="4821"/>
                  <a:pt x="12211" y="2789"/>
                </a:cubicBezTo>
                <a:cubicBezTo>
                  <a:pt x="11716" y="1514"/>
                  <a:pt x="11279" y="815"/>
                  <a:pt x="10613" y="409"/>
                </a:cubicBezTo>
                <a:cubicBezTo>
                  <a:pt x="10124" y="111"/>
                  <a:pt x="9569" y="0"/>
                  <a:pt x="9029" y="0"/>
                </a:cubicBezTo>
                <a:cubicBezTo>
                  <a:pt x="8023" y="0"/>
                  <a:pt x="7070" y="384"/>
                  <a:pt x="6690" y="653"/>
                </a:cubicBezTo>
                <a:cubicBezTo>
                  <a:pt x="5576" y="1192"/>
                  <a:pt x="4828" y="1688"/>
                  <a:pt x="4126" y="3579"/>
                </a:cubicBezTo>
                <a:cubicBezTo>
                  <a:pt x="3556" y="5114"/>
                  <a:pt x="4241" y="6891"/>
                  <a:pt x="4598" y="7757"/>
                </a:cubicBezTo>
                <a:cubicBezTo>
                  <a:pt x="4163" y="9739"/>
                  <a:pt x="4767" y="10420"/>
                  <a:pt x="4767" y="10420"/>
                </a:cubicBezTo>
                <a:cubicBezTo>
                  <a:pt x="5083" y="10900"/>
                  <a:pt x="5903" y="11595"/>
                  <a:pt x="5903" y="13567"/>
                </a:cubicBezTo>
                <a:cubicBezTo>
                  <a:pt x="5903" y="15813"/>
                  <a:pt x="3909" y="16326"/>
                  <a:pt x="3909" y="16326"/>
                </a:cubicBezTo>
                <a:cubicBezTo>
                  <a:pt x="2642" y="16817"/>
                  <a:pt x="0" y="17821"/>
                  <a:pt x="0" y="21060"/>
                </a:cubicBezTo>
                <a:cubicBezTo>
                  <a:pt x="0" y="21060"/>
                  <a:pt x="0" y="21600"/>
                  <a:pt x="491" y="21600"/>
                </a:cubicBezTo>
                <a:lnTo>
                  <a:pt x="16200" y="21600"/>
                </a:lnTo>
                <a:cubicBezTo>
                  <a:pt x="16691" y="21600"/>
                  <a:pt x="16691" y="21060"/>
                  <a:pt x="16691" y="21060"/>
                </a:cubicBezTo>
                <a:cubicBezTo>
                  <a:pt x="16691" y="17821"/>
                  <a:pt x="14048" y="16817"/>
                  <a:pt x="12782" y="16326"/>
                </a:cubicBezTo>
                <a:moveTo>
                  <a:pt x="18035" y="15774"/>
                </a:moveTo>
                <a:cubicBezTo>
                  <a:pt x="18035" y="15774"/>
                  <a:pt x="16217" y="15312"/>
                  <a:pt x="16217" y="13291"/>
                </a:cubicBezTo>
                <a:cubicBezTo>
                  <a:pt x="16217" y="11515"/>
                  <a:pt x="17087" y="10890"/>
                  <a:pt x="17376" y="10458"/>
                </a:cubicBezTo>
                <a:cubicBezTo>
                  <a:pt x="17376" y="10458"/>
                  <a:pt x="17968" y="9906"/>
                  <a:pt x="17572" y="8122"/>
                </a:cubicBezTo>
                <a:cubicBezTo>
                  <a:pt x="18232" y="7146"/>
                  <a:pt x="18387" y="5419"/>
                  <a:pt x="17669" y="3590"/>
                </a:cubicBezTo>
                <a:cubicBezTo>
                  <a:pt x="17218" y="2442"/>
                  <a:pt x="16666" y="1814"/>
                  <a:pt x="16059" y="1449"/>
                </a:cubicBezTo>
                <a:cubicBezTo>
                  <a:pt x="15612" y="1180"/>
                  <a:pt x="15107" y="1081"/>
                  <a:pt x="14614" y="1081"/>
                </a:cubicBezTo>
                <a:cubicBezTo>
                  <a:pt x="13880" y="1081"/>
                  <a:pt x="13182" y="1301"/>
                  <a:pt x="12753" y="1514"/>
                </a:cubicBezTo>
                <a:cubicBezTo>
                  <a:pt x="12878" y="1781"/>
                  <a:pt x="12997" y="2064"/>
                  <a:pt x="13115" y="2366"/>
                </a:cubicBezTo>
                <a:cubicBezTo>
                  <a:pt x="13131" y="2409"/>
                  <a:pt x="13143" y="2453"/>
                  <a:pt x="13159" y="2496"/>
                </a:cubicBezTo>
                <a:cubicBezTo>
                  <a:pt x="13436" y="2360"/>
                  <a:pt x="13994" y="2160"/>
                  <a:pt x="14614" y="2160"/>
                </a:cubicBezTo>
                <a:cubicBezTo>
                  <a:pt x="15001" y="2160"/>
                  <a:pt x="15328" y="2239"/>
                  <a:pt x="15588" y="2396"/>
                </a:cubicBezTo>
                <a:cubicBezTo>
                  <a:pt x="15893" y="2579"/>
                  <a:pt x="16347" y="2947"/>
                  <a:pt x="16767" y="4019"/>
                </a:cubicBezTo>
                <a:cubicBezTo>
                  <a:pt x="17366" y="5541"/>
                  <a:pt x="17207" y="6853"/>
                  <a:pt x="16784" y="7478"/>
                </a:cubicBezTo>
                <a:cubicBezTo>
                  <a:pt x="16610" y="7736"/>
                  <a:pt x="16549" y="8067"/>
                  <a:pt x="16618" y="8379"/>
                </a:cubicBezTo>
                <a:cubicBezTo>
                  <a:pt x="16817" y="9273"/>
                  <a:pt x="16689" y="9648"/>
                  <a:pt x="16656" y="9723"/>
                </a:cubicBezTo>
                <a:cubicBezTo>
                  <a:pt x="16631" y="9754"/>
                  <a:pt x="16607" y="9786"/>
                  <a:pt x="16584" y="9820"/>
                </a:cubicBezTo>
                <a:cubicBezTo>
                  <a:pt x="16565" y="9848"/>
                  <a:pt x="16497" y="9929"/>
                  <a:pt x="16447" y="9988"/>
                </a:cubicBezTo>
                <a:cubicBezTo>
                  <a:pt x="16023" y="10488"/>
                  <a:pt x="15236" y="11419"/>
                  <a:pt x="15236" y="13291"/>
                </a:cubicBezTo>
                <a:cubicBezTo>
                  <a:pt x="15236" y="15520"/>
                  <a:pt x="16851" y="16555"/>
                  <a:pt x="17757" y="16810"/>
                </a:cubicBezTo>
                <a:cubicBezTo>
                  <a:pt x="19050" y="17307"/>
                  <a:pt x="20311" y="17926"/>
                  <a:pt x="20570" y="19440"/>
                </a:cubicBezTo>
                <a:lnTo>
                  <a:pt x="17464" y="19440"/>
                </a:lnTo>
                <a:cubicBezTo>
                  <a:pt x="17553" y="19773"/>
                  <a:pt x="17615" y="20132"/>
                  <a:pt x="17645" y="20520"/>
                </a:cubicBezTo>
                <a:lnTo>
                  <a:pt x="21152" y="20520"/>
                </a:lnTo>
                <a:cubicBezTo>
                  <a:pt x="21600" y="20520"/>
                  <a:pt x="21600" y="20034"/>
                  <a:pt x="21600" y="20034"/>
                </a:cubicBezTo>
                <a:cubicBezTo>
                  <a:pt x="21600" y="17119"/>
                  <a:pt x="19191" y="16215"/>
                  <a:pt x="18035" y="15774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59" name="Shape 198"/>
          <p:cNvSpPr/>
          <p:nvPr/>
        </p:nvSpPr>
        <p:spPr>
          <a:xfrm>
            <a:off x="9425906" y="3114730"/>
            <a:ext cx="372438" cy="2285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4457" y="20400"/>
                </a:moveTo>
                <a:cubicBezTo>
                  <a:pt x="4686" y="18711"/>
                  <a:pt x="5897" y="18036"/>
                  <a:pt x="7134" y="17493"/>
                </a:cubicBezTo>
                <a:lnTo>
                  <a:pt x="7173" y="17477"/>
                </a:lnTo>
                <a:cubicBezTo>
                  <a:pt x="8055" y="17190"/>
                  <a:pt x="9626" y="16039"/>
                  <a:pt x="9626" y="13569"/>
                </a:cubicBezTo>
                <a:cubicBezTo>
                  <a:pt x="9626" y="11474"/>
                  <a:pt x="8932" y="10452"/>
                  <a:pt x="8558" y="9902"/>
                </a:cubicBezTo>
                <a:cubicBezTo>
                  <a:pt x="8484" y="9791"/>
                  <a:pt x="8394" y="9649"/>
                  <a:pt x="8414" y="9680"/>
                </a:cubicBezTo>
                <a:cubicBezTo>
                  <a:pt x="8384" y="9599"/>
                  <a:pt x="8237" y="9129"/>
                  <a:pt x="8449" y="8035"/>
                </a:cubicBezTo>
                <a:cubicBezTo>
                  <a:pt x="8549" y="7522"/>
                  <a:pt x="8380" y="7241"/>
                  <a:pt x="8380" y="7241"/>
                </a:cubicBezTo>
                <a:cubicBezTo>
                  <a:pt x="8112" y="6505"/>
                  <a:pt x="7614" y="5133"/>
                  <a:pt x="7988" y="4025"/>
                </a:cubicBezTo>
                <a:cubicBezTo>
                  <a:pt x="8490" y="2492"/>
                  <a:pt x="8935" y="2190"/>
                  <a:pt x="9741" y="1747"/>
                </a:cubicBezTo>
                <a:cubicBezTo>
                  <a:pt x="9788" y="1721"/>
                  <a:pt x="9834" y="1691"/>
                  <a:pt x="9877" y="1657"/>
                </a:cubicBezTo>
                <a:cubicBezTo>
                  <a:pt x="10029" y="1535"/>
                  <a:pt x="10674" y="1200"/>
                  <a:pt x="11403" y="1200"/>
                </a:cubicBezTo>
                <a:cubicBezTo>
                  <a:pt x="11768" y="1200"/>
                  <a:pt x="12075" y="1285"/>
                  <a:pt x="12318" y="1454"/>
                </a:cubicBezTo>
                <a:cubicBezTo>
                  <a:pt x="12610" y="1655"/>
                  <a:pt x="12890" y="2039"/>
                  <a:pt x="13313" y="3271"/>
                </a:cubicBezTo>
                <a:cubicBezTo>
                  <a:pt x="14101" y="5469"/>
                  <a:pt x="13602" y="6698"/>
                  <a:pt x="13350" y="7124"/>
                </a:cubicBezTo>
                <a:cubicBezTo>
                  <a:pt x="13183" y="7407"/>
                  <a:pt x="13126" y="7764"/>
                  <a:pt x="13191" y="8102"/>
                </a:cubicBezTo>
                <a:cubicBezTo>
                  <a:pt x="13386" y="9109"/>
                  <a:pt x="13260" y="9534"/>
                  <a:pt x="13227" y="9619"/>
                </a:cubicBezTo>
                <a:cubicBezTo>
                  <a:pt x="13219" y="9631"/>
                  <a:pt x="13101" y="9814"/>
                  <a:pt x="13041" y="9902"/>
                </a:cubicBezTo>
                <a:cubicBezTo>
                  <a:pt x="12668" y="10452"/>
                  <a:pt x="11973" y="11474"/>
                  <a:pt x="11973" y="13569"/>
                </a:cubicBezTo>
                <a:cubicBezTo>
                  <a:pt x="11973" y="16039"/>
                  <a:pt x="13545" y="17190"/>
                  <a:pt x="14427" y="17477"/>
                </a:cubicBezTo>
                <a:lnTo>
                  <a:pt x="14466" y="17493"/>
                </a:lnTo>
                <a:cubicBezTo>
                  <a:pt x="15703" y="18036"/>
                  <a:pt x="16914" y="18711"/>
                  <a:pt x="17143" y="20400"/>
                </a:cubicBezTo>
                <a:cubicBezTo>
                  <a:pt x="17143" y="20400"/>
                  <a:pt x="4457" y="20400"/>
                  <a:pt x="4457" y="20400"/>
                </a:cubicBezTo>
                <a:close/>
                <a:moveTo>
                  <a:pt x="14715" y="16328"/>
                </a:moveTo>
                <a:cubicBezTo>
                  <a:pt x="14715" y="16328"/>
                  <a:pt x="12955" y="15815"/>
                  <a:pt x="12955" y="13569"/>
                </a:cubicBezTo>
                <a:cubicBezTo>
                  <a:pt x="12955" y="11596"/>
                  <a:pt x="13678" y="10901"/>
                  <a:pt x="13957" y="10421"/>
                </a:cubicBezTo>
                <a:cubicBezTo>
                  <a:pt x="13957" y="10421"/>
                  <a:pt x="14531" y="9807"/>
                  <a:pt x="14146" y="7826"/>
                </a:cubicBezTo>
                <a:cubicBezTo>
                  <a:pt x="14787" y="6740"/>
                  <a:pt x="14995" y="4972"/>
                  <a:pt x="14211" y="2789"/>
                </a:cubicBezTo>
                <a:cubicBezTo>
                  <a:pt x="13774" y="1514"/>
                  <a:pt x="13389" y="815"/>
                  <a:pt x="12801" y="409"/>
                </a:cubicBezTo>
                <a:cubicBezTo>
                  <a:pt x="12370" y="110"/>
                  <a:pt x="11880" y="0"/>
                  <a:pt x="11403" y="0"/>
                </a:cubicBezTo>
                <a:cubicBezTo>
                  <a:pt x="10516" y="0"/>
                  <a:pt x="9675" y="384"/>
                  <a:pt x="9339" y="653"/>
                </a:cubicBezTo>
                <a:cubicBezTo>
                  <a:pt x="8357" y="1192"/>
                  <a:pt x="7697" y="1688"/>
                  <a:pt x="7077" y="3579"/>
                </a:cubicBezTo>
                <a:cubicBezTo>
                  <a:pt x="6540" y="5168"/>
                  <a:pt x="7179" y="6892"/>
                  <a:pt x="7494" y="7758"/>
                </a:cubicBezTo>
                <a:cubicBezTo>
                  <a:pt x="7110" y="9740"/>
                  <a:pt x="7642" y="10421"/>
                  <a:pt x="7642" y="10421"/>
                </a:cubicBezTo>
                <a:cubicBezTo>
                  <a:pt x="7922" y="10901"/>
                  <a:pt x="8644" y="11596"/>
                  <a:pt x="8644" y="13569"/>
                </a:cubicBezTo>
                <a:cubicBezTo>
                  <a:pt x="8644" y="15815"/>
                  <a:pt x="6885" y="16328"/>
                  <a:pt x="6885" y="16328"/>
                </a:cubicBezTo>
                <a:cubicBezTo>
                  <a:pt x="5768" y="16819"/>
                  <a:pt x="3436" y="17760"/>
                  <a:pt x="3436" y="21000"/>
                </a:cubicBezTo>
                <a:cubicBezTo>
                  <a:pt x="3436" y="21000"/>
                  <a:pt x="3436" y="21600"/>
                  <a:pt x="3927" y="21600"/>
                </a:cubicBezTo>
                <a:lnTo>
                  <a:pt x="17673" y="21600"/>
                </a:lnTo>
                <a:cubicBezTo>
                  <a:pt x="18164" y="21600"/>
                  <a:pt x="18164" y="21000"/>
                  <a:pt x="18164" y="21000"/>
                </a:cubicBezTo>
                <a:cubicBezTo>
                  <a:pt x="18164" y="17760"/>
                  <a:pt x="15832" y="16819"/>
                  <a:pt x="14715" y="16328"/>
                </a:cubicBezTo>
                <a:moveTo>
                  <a:pt x="19516" y="15006"/>
                </a:moveTo>
                <a:cubicBezTo>
                  <a:pt x="19516" y="15006"/>
                  <a:pt x="18416" y="14701"/>
                  <a:pt x="18416" y="12954"/>
                </a:cubicBezTo>
                <a:cubicBezTo>
                  <a:pt x="18416" y="11419"/>
                  <a:pt x="18794" y="10879"/>
                  <a:pt x="19017" y="10506"/>
                </a:cubicBezTo>
                <a:cubicBezTo>
                  <a:pt x="19017" y="10506"/>
                  <a:pt x="19443" y="9975"/>
                  <a:pt x="19136" y="8435"/>
                </a:cubicBezTo>
                <a:cubicBezTo>
                  <a:pt x="19388" y="7760"/>
                  <a:pt x="19900" y="6419"/>
                  <a:pt x="19470" y="5184"/>
                </a:cubicBezTo>
                <a:cubicBezTo>
                  <a:pt x="18974" y="3714"/>
                  <a:pt x="18645" y="3327"/>
                  <a:pt x="17860" y="2908"/>
                </a:cubicBezTo>
                <a:cubicBezTo>
                  <a:pt x="17591" y="2699"/>
                  <a:pt x="16918" y="2400"/>
                  <a:pt x="16208" y="2400"/>
                </a:cubicBezTo>
                <a:cubicBezTo>
                  <a:pt x="15873" y="2400"/>
                  <a:pt x="15531" y="2473"/>
                  <a:pt x="15218" y="2647"/>
                </a:cubicBezTo>
                <a:cubicBezTo>
                  <a:pt x="15343" y="3035"/>
                  <a:pt x="15449" y="3420"/>
                  <a:pt x="15525" y="3799"/>
                </a:cubicBezTo>
                <a:cubicBezTo>
                  <a:pt x="15537" y="3790"/>
                  <a:pt x="15550" y="3779"/>
                  <a:pt x="15563" y="3770"/>
                </a:cubicBezTo>
                <a:cubicBezTo>
                  <a:pt x="15730" y="3657"/>
                  <a:pt x="15948" y="3600"/>
                  <a:pt x="16208" y="3600"/>
                </a:cubicBezTo>
                <a:cubicBezTo>
                  <a:pt x="16716" y="3600"/>
                  <a:pt x="17211" y="3825"/>
                  <a:pt x="17332" y="3919"/>
                </a:cubicBezTo>
                <a:cubicBezTo>
                  <a:pt x="17375" y="3953"/>
                  <a:pt x="17421" y="3983"/>
                  <a:pt x="17467" y="4008"/>
                </a:cubicBezTo>
                <a:cubicBezTo>
                  <a:pt x="17950" y="4265"/>
                  <a:pt x="18131" y="4362"/>
                  <a:pt x="18562" y="5641"/>
                </a:cubicBezTo>
                <a:cubicBezTo>
                  <a:pt x="18822" y="6387"/>
                  <a:pt x="18452" y="7378"/>
                  <a:pt x="18253" y="7911"/>
                </a:cubicBezTo>
                <a:cubicBezTo>
                  <a:pt x="18161" y="8156"/>
                  <a:pt x="18130" y="8457"/>
                  <a:pt x="18182" y="8718"/>
                </a:cubicBezTo>
                <a:cubicBezTo>
                  <a:pt x="18316" y="9392"/>
                  <a:pt x="18254" y="9706"/>
                  <a:pt x="18232" y="9784"/>
                </a:cubicBezTo>
                <a:cubicBezTo>
                  <a:pt x="18230" y="9788"/>
                  <a:pt x="18227" y="9793"/>
                  <a:pt x="18224" y="9798"/>
                </a:cubicBezTo>
                <a:lnTo>
                  <a:pt x="18191" y="9853"/>
                </a:lnTo>
                <a:cubicBezTo>
                  <a:pt x="17926" y="10290"/>
                  <a:pt x="17434" y="11106"/>
                  <a:pt x="17434" y="12954"/>
                </a:cubicBezTo>
                <a:cubicBezTo>
                  <a:pt x="17434" y="15019"/>
                  <a:pt x="18570" y="15933"/>
                  <a:pt x="19229" y="16155"/>
                </a:cubicBezTo>
                <a:cubicBezTo>
                  <a:pt x="19856" y="16429"/>
                  <a:pt x="20435" y="16859"/>
                  <a:pt x="20582" y="17999"/>
                </a:cubicBezTo>
                <a:lnTo>
                  <a:pt x="18459" y="18000"/>
                </a:lnTo>
                <a:cubicBezTo>
                  <a:pt x="18647" y="18353"/>
                  <a:pt x="18802" y="18755"/>
                  <a:pt x="18920" y="19200"/>
                </a:cubicBezTo>
                <a:lnTo>
                  <a:pt x="21109" y="19199"/>
                </a:lnTo>
                <a:cubicBezTo>
                  <a:pt x="21600" y="19199"/>
                  <a:pt x="21600" y="18599"/>
                  <a:pt x="21600" y="18599"/>
                </a:cubicBezTo>
                <a:cubicBezTo>
                  <a:pt x="21600" y="16199"/>
                  <a:pt x="20410" y="15388"/>
                  <a:pt x="19516" y="15006"/>
                </a:cubicBezTo>
                <a:moveTo>
                  <a:pt x="2371" y="16155"/>
                </a:moveTo>
                <a:cubicBezTo>
                  <a:pt x="3030" y="15933"/>
                  <a:pt x="4166" y="15019"/>
                  <a:pt x="4166" y="12954"/>
                </a:cubicBezTo>
                <a:cubicBezTo>
                  <a:pt x="4166" y="11106"/>
                  <a:pt x="3673" y="10290"/>
                  <a:pt x="3409" y="9853"/>
                </a:cubicBezTo>
                <a:lnTo>
                  <a:pt x="3376" y="9798"/>
                </a:lnTo>
                <a:cubicBezTo>
                  <a:pt x="3373" y="9793"/>
                  <a:pt x="3370" y="9788"/>
                  <a:pt x="3367" y="9784"/>
                </a:cubicBezTo>
                <a:cubicBezTo>
                  <a:pt x="3346" y="9706"/>
                  <a:pt x="3283" y="9392"/>
                  <a:pt x="3418" y="8718"/>
                </a:cubicBezTo>
                <a:cubicBezTo>
                  <a:pt x="3470" y="8457"/>
                  <a:pt x="3439" y="8156"/>
                  <a:pt x="3347" y="7911"/>
                </a:cubicBezTo>
                <a:cubicBezTo>
                  <a:pt x="3148" y="7378"/>
                  <a:pt x="2778" y="6387"/>
                  <a:pt x="3038" y="5641"/>
                </a:cubicBezTo>
                <a:cubicBezTo>
                  <a:pt x="3469" y="4362"/>
                  <a:pt x="3649" y="4265"/>
                  <a:pt x="4133" y="4008"/>
                </a:cubicBezTo>
                <a:cubicBezTo>
                  <a:pt x="4180" y="3983"/>
                  <a:pt x="4225" y="3953"/>
                  <a:pt x="4268" y="3919"/>
                </a:cubicBezTo>
                <a:cubicBezTo>
                  <a:pt x="4389" y="3825"/>
                  <a:pt x="4884" y="3600"/>
                  <a:pt x="5392" y="3600"/>
                </a:cubicBezTo>
                <a:cubicBezTo>
                  <a:pt x="5636" y="3600"/>
                  <a:pt x="5839" y="3655"/>
                  <a:pt x="6002" y="3755"/>
                </a:cubicBezTo>
                <a:cubicBezTo>
                  <a:pt x="6045" y="3548"/>
                  <a:pt x="6096" y="3341"/>
                  <a:pt x="6165" y="3134"/>
                </a:cubicBezTo>
                <a:cubicBezTo>
                  <a:pt x="6225" y="2950"/>
                  <a:pt x="6289" y="2793"/>
                  <a:pt x="6351" y="2630"/>
                </a:cubicBezTo>
                <a:cubicBezTo>
                  <a:pt x="6046" y="2468"/>
                  <a:pt x="5716" y="2400"/>
                  <a:pt x="5392" y="2400"/>
                </a:cubicBezTo>
                <a:cubicBezTo>
                  <a:pt x="4682" y="2400"/>
                  <a:pt x="4009" y="2699"/>
                  <a:pt x="3740" y="2908"/>
                </a:cubicBezTo>
                <a:cubicBezTo>
                  <a:pt x="2955" y="3327"/>
                  <a:pt x="2625" y="3714"/>
                  <a:pt x="2130" y="5184"/>
                </a:cubicBezTo>
                <a:cubicBezTo>
                  <a:pt x="1700" y="6419"/>
                  <a:pt x="2212" y="7760"/>
                  <a:pt x="2464" y="8435"/>
                </a:cubicBezTo>
                <a:cubicBezTo>
                  <a:pt x="2156" y="9975"/>
                  <a:pt x="2583" y="10506"/>
                  <a:pt x="2583" y="10506"/>
                </a:cubicBezTo>
                <a:cubicBezTo>
                  <a:pt x="2806" y="10879"/>
                  <a:pt x="3185" y="11419"/>
                  <a:pt x="3185" y="12954"/>
                </a:cubicBezTo>
                <a:cubicBezTo>
                  <a:pt x="3185" y="14701"/>
                  <a:pt x="2084" y="15006"/>
                  <a:pt x="2084" y="15006"/>
                </a:cubicBezTo>
                <a:cubicBezTo>
                  <a:pt x="1191" y="15388"/>
                  <a:pt x="0" y="16199"/>
                  <a:pt x="0" y="18599"/>
                </a:cubicBezTo>
                <a:cubicBezTo>
                  <a:pt x="0" y="18599"/>
                  <a:pt x="0" y="19199"/>
                  <a:pt x="491" y="19199"/>
                </a:cubicBezTo>
                <a:lnTo>
                  <a:pt x="2680" y="19200"/>
                </a:lnTo>
                <a:cubicBezTo>
                  <a:pt x="2798" y="18755"/>
                  <a:pt x="2952" y="18353"/>
                  <a:pt x="3141" y="18000"/>
                </a:cubicBezTo>
                <a:lnTo>
                  <a:pt x="1018" y="17999"/>
                </a:lnTo>
                <a:cubicBezTo>
                  <a:pt x="1165" y="16859"/>
                  <a:pt x="1744" y="16429"/>
                  <a:pt x="2371" y="16155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60" name="Shape 199"/>
          <p:cNvSpPr/>
          <p:nvPr/>
        </p:nvSpPr>
        <p:spPr>
          <a:xfrm>
            <a:off x="10136916" y="3089343"/>
            <a:ext cx="372389" cy="2793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78" h="21600" fill="norm" stroke="1" extrusionOk="0">
                <a:moveTo>
                  <a:pt x="2560" y="18308"/>
                </a:moveTo>
                <a:cubicBezTo>
                  <a:pt x="2472" y="18397"/>
                  <a:pt x="2418" y="18520"/>
                  <a:pt x="2418" y="18655"/>
                </a:cubicBezTo>
                <a:cubicBezTo>
                  <a:pt x="2418" y="18926"/>
                  <a:pt x="2635" y="19146"/>
                  <a:pt x="2902" y="19146"/>
                </a:cubicBezTo>
                <a:cubicBezTo>
                  <a:pt x="3169" y="19146"/>
                  <a:pt x="3385" y="18926"/>
                  <a:pt x="3385" y="18655"/>
                </a:cubicBezTo>
                <a:cubicBezTo>
                  <a:pt x="3385" y="18384"/>
                  <a:pt x="3169" y="18164"/>
                  <a:pt x="2902" y="18164"/>
                </a:cubicBezTo>
                <a:cubicBezTo>
                  <a:pt x="2768" y="18164"/>
                  <a:pt x="2647" y="18219"/>
                  <a:pt x="2560" y="18308"/>
                </a:cubicBezTo>
                <a:moveTo>
                  <a:pt x="20499" y="4279"/>
                </a:moveTo>
                <a:lnTo>
                  <a:pt x="20091" y="4692"/>
                </a:lnTo>
                <a:lnTo>
                  <a:pt x="20088" y="4688"/>
                </a:lnTo>
                <a:lnTo>
                  <a:pt x="17670" y="7143"/>
                </a:lnTo>
                <a:lnTo>
                  <a:pt x="17664" y="7137"/>
                </a:lnTo>
                <a:cubicBezTo>
                  <a:pt x="17227" y="7580"/>
                  <a:pt x="16624" y="7853"/>
                  <a:pt x="15958" y="7853"/>
                </a:cubicBezTo>
                <a:cubicBezTo>
                  <a:pt x="14624" y="7853"/>
                  <a:pt x="13543" y="6755"/>
                  <a:pt x="13543" y="5401"/>
                </a:cubicBezTo>
                <a:cubicBezTo>
                  <a:pt x="13543" y="4725"/>
                  <a:pt x="13813" y="4113"/>
                  <a:pt x="14248" y="3670"/>
                </a:cubicBezTo>
                <a:lnTo>
                  <a:pt x="13563" y="2975"/>
                </a:lnTo>
                <a:cubicBezTo>
                  <a:pt x="12951" y="3596"/>
                  <a:pt x="12571" y="4452"/>
                  <a:pt x="12571" y="5401"/>
                </a:cubicBezTo>
                <a:cubicBezTo>
                  <a:pt x="12571" y="7300"/>
                  <a:pt x="14087" y="8840"/>
                  <a:pt x="15958" y="8840"/>
                </a:cubicBezTo>
                <a:cubicBezTo>
                  <a:pt x="16893" y="8840"/>
                  <a:pt x="17737" y="8454"/>
                  <a:pt x="18348" y="7832"/>
                </a:cubicBezTo>
                <a:lnTo>
                  <a:pt x="18353" y="7837"/>
                </a:lnTo>
                <a:lnTo>
                  <a:pt x="20152" y="6011"/>
                </a:lnTo>
                <a:cubicBezTo>
                  <a:pt x="20516" y="7368"/>
                  <a:pt x="20343" y="8670"/>
                  <a:pt x="19540" y="9505"/>
                </a:cubicBezTo>
                <a:lnTo>
                  <a:pt x="16947" y="12198"/>
                </a:lnTo>
                <a:cubicBezTo>
                  <a:pt x="16605" y="12553"/>
                  <a:pt x="16104" y="12766"/>
                  <a:pt x="15610" y="12766"/>
                </a:cubicBezTo>
                <a:cubicBezTo>
                  <a:pt x="15590" y="12765"/>
                  <a:pt x="13953" y="12652"/>
                  <a:pt x="12318" y="11611"/>
                </a:cubicBezTo>
                <a:lnTo>
                  <a:pt x="12314" y="11620"/>
                </a:lnTo>
                <a:cubicBezTo>
                  <a:pt x="12239" y="11572"/>
                  <a:pt x="12155" y="11537"/>
                  <a:pt x="12060" y="11537"/>
                </a:cubicBezTo>
                <a:cubicBezTo>
                  <a:pt x="11897" y="11537"/>
                  <a:pt x="11759" y="11625"/>
                  <a:pt x="11671" y="11753"/>
                </a:cubicBezTo>
                <a:lnTo>
                  <a:pt x="11654" y="11742"/>
                </a:lnTo>
                <a:lnTo>
                  <a:pt x="4270" y="20043"/>
                </a:lnTo>
                <a:cubicBezTo>
                  <a:pt x="3919" y="20399"/>
                  <a:pt x="3436" y="20618"/>
                  <a:pt x="2902" y="20618"/>
                </a:cubicBezTo>
                <a:cubicBezTo>
                  <a:pt x="1833" y="20618"/>
                  <a:pt x="967" y="19740"/>
                  <a:pt x="967" y="18655"/>
                </a:cubicBezTo>
                <a:cubicBezTo>
                  <a:pt x="967" y="18113"/>
                  <a:pt x="1184" y="17622"/>
                  <a:pt x="1534" y="17267"/>
                </a:cubicBezTo>
                <a:lnTo>
                  <a:pt x="9684" y="9801"/>
                </a:lnTo>
                <a:lnTo>
                  <a:pt x="9671" y="9786"/>
                </a:lnTo>
                <a:cubicBezTo>
                  <a:pt x="9796" y="9698"/>
                  <a:pt x="9884" y="9557"/>
                  <a:pt x="9884" y="9389"/>
                </a:cubicBezTo>
                <a:cubicBezTo>
                  <a:pt x="9884" y="9283"/>
                  <a:pt x="9844" y="9190"/>
                  <a:pt x="9787" y="9110"/>
                </a:cubicBezTo>
                <a:lnTo>
                  <a:pt x="9790" y="9107"/>
                </a:lnTo>
                <a:cubicBezTo>
                  <a:pt x="8390" y="7219"/>
                  <a:pt x="8340" y="5816"/>
                  <a:pt x="9546" y="4488"/>
                </a:cubicBezTo>
                <a:lnTo>
                  <a:pt x="12130" y="1805"/>
                </a:lnTo>
                <a:cubicBezTo>
                  <a:pt x="12785" y="1125"/>
                  <a:pt x="13641" y="982"/>
                  <a:pt x="14244" y="982"/>
                </a:cubicBezTo>
                <a:lnTo>
                  <a:pt x="14246" y="982"/>
                </a:lnTo>
                <a:cubicBezTo>
                  <a:pt x="14611" y="982"/>
                  <a:pt x="14988" y="1037"/>
                  <a:pt x="15366" y="1136"/>
                </a:cubicBezTo>
                <a:lnTo>
                  <a:pt x="13559" y="2970"/>
                </a:lnTo>
                <a:lnTo>
                  <a:pt x="14243" y="3664"/>
                </a:lnTo>
                <a:lnTo>
                  <a:pt x="16661" y="1210"/>
                </a:lnTo>
                <a:lnTo>
                  <a:pt x="16657" y="1206"/>
                </a:lnTo>
                <a:lnTo>
                  <a:pt x="17082" y="775"/>
                </a:lnTo>
                <a:cubicBezTo>
                  <a:pt x="16139" y="269"/>
                  <a:pt x="15160" y="0"/>
                  <a:pt x="14246" y="0"/>
                </a:cubicBezTo>
                <a:lnTo>
                  <a:pt x="14244" y="0"/>
                </a:lnTo>
                <a:cubicBezTo>
                  <a:pt x="13167" y="0"/>
                  <a:pt x="12182" y="361"/>
                  <a:pt x="11460" y="1111"/>
                </a:cubicBezTo>
                <a:lnTo>
                  <a:pt x="8867" y="3804"/>
                </a:lnTo>
                <a:cubicBezTo>
                  <a:pt x="7163" y="5672"/>
                  <a:pt x="7613" y="7584"/>
                  <a:pt x="8769" y="9315"/>
                </a:cubicBezTo>
                <a:lnTo>
                  <a:pt x="850" y="16572"/>
                </a:lnTo>
                <a:cubicBezTo>
                  <a:pt x="325" y="17106"/>
                  <a:pt x="0" y="17842"/>
                  <a:pt x="0" y="18655"/>
                </a:cubicBezTo>
                <a:cubicBezTo>
                  <a:pt x="0" y="20282"/>
                  <a:pt x="1299" y="21600"/>
                  <a:pt x="2902" y="21600"/>
                </a:cubicBezTo>
                <a:cubicBezTo>
                  <a:pt x="3703" y="21600"/>
                  <a:pt x="4429" y="21271"/>
                  <a:pt x="4954" y="20738"/>
                </a:cubicBezTo>
                <a:lnTo>
                  <a:pt x="12160" y="12652"/>
                </a:lnTo>
                <a:cubicBezTo>
                  <a:pt x="13800" y="13590"/>
                  <a:pt x="15363" y="13747"/>
                  <a:pt x="15606" y="13747"/>
                </a:cubicBezTo>
                <a:cubicBezTo>
                  <a:pt x="16313" y="13747"/>
                  <a:pt x="17067" y="13463"/>
                  <a:pt x="17617" y="12892"/>
                </a:cubicBezTo>
                <a:lnTo>
                  <a:pt x="20209" y="10198"/>
                </a:lnTo>
                <a:cubicBezTo>
                  <a:pt x="21560" y="8795"/>
                  <a:pt x="21600" y="6433"/>
                  <a:pt x="20499" y="4279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61" name="Shape 200"/>
          <p:cNvSpPr/>
          <p:nvPr/>
        </p:nvSpPr>
        <p:spPr>
          <a:xfrm>
            <a:off x="10847933" y="3089345"/>
            <a:ext cx="372438" cy="2793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3" fill="norm" stroke="1" extrusionOk="0">
                <a:moveTo>
                  <a:pt x="12364" y="11941"/>
                </a:moveTo>
                <a:lnTo>
                  <a:pt x="13062" y="14033"/>
                </a:lnTo>
                <a:lnTo>
                  <a:pt x="11365" y="12790"/>
                </a:lnTo>
                <a:lnTo>
                  <a:pt x="10785" y="12365"/>
                </a:lnTo>
                <a:lnTo>
                  <a:pt x="10205" y="12790"/>
                </a:lnTo>
                <a:lnTo>
                  <a:pt x="8508" y="14033"/>
                </a:lnTo>
                <a:lnTo>
                  <a:pt x="9206" y="11941"/>
                </a:lnTo>
                <a:lnTo>
                  <a:pt x="9426" y="11282"/>
                </a:lnTo>
                <a:lnTo>
                  <a:pt x="8877" y="10856"/>
                </a:lnTo>
                <a:lnTo>
                  <a:pt x="7511" y="9794"/>
                </a:lnTo>
                <a:lnTo>
                  <a:pt x="9790" y="9794"/>
                </a:lnTo>
                <a:lnTo>
                  <a:pt x="10030" y="9160"/>
                </a:lnTo>
                <a:lnTo>
                  <a:pt x="10785" y="7162"/>
                </a:lnTo>
                <a:lnTo>
                  <a:pt x="11540" y="9160"/>
                </a:lnTo>
                <a:lnTo>
                  <a:pt x="11779" y="9794"/>
                </a:lnTo>
                <a:lnTo>
                  <a:pt x="14059" y="9794"/>
                </a:lnTo>
                <a:lnTo>
                  <a:pt x="12692" y="10856"/>
                </a:lnTo>
                <a:lnTo>
                  <a:pt x="12144" y="11282"/>
                </a:lnTo>
                <a:cubicBezTo>
                  <a:pt x="12144" y="11282"/>
                  <a:pt x="12364" y="11941"/>
                  <a:pt x="12364" y="11941"/>
                </a:cubicBezTo>
                <a:close/>
                <a:moveTo>
                  <a:pt x="12458" y="8813"/>
                </a:moveTo>
                <a:lnTo>
                  <a:pt x="10785" y="4384"/>
                </a:lnTo>
                <a:lnTo>
                  <a:pt x="9111" y="8813"/>
                </a:lnTo>
                <a:lnTo>
                  <a:pt x="4649" y="8813"/>
                </a:lnTo>
                <a:lnTo>
                  <a:pt x="8275" y="11631"/>
                </a:lnTo>
                <a:lnTo>
                  <a:pt x="6601" y="16647"/>
                </a:lnTo>
                <a:lnTo>
                  <a:pt x="10785" y="13582"/>
                </a:lnTo>
                <a:lnTo>
                  <a:pt x="14969" y="16647"/>
                </a:lnTo>
                <a:lnTo>
                  <a:pt x="13295" y="11631"/>
                </a:lnTo>
                <a:lnTo>
                  <a:pt x="16921" y="8813"/>
                </a:lnTo>
                <a:cubicBezTo>
                  <a:pt x="16921" y="8813"/>
                  <a:pt x="12458" y="8813"/>
                  <a:pt x="12458" y="8813"/>
                </a:cubicBezTo>
                <a:close/>
                <a:moveTo>
                  <a:pt x="10800" y="20592"/>
                </a:moveTo>
                <a:cubicBezTo>
                  <a:pt x="9796" y="20381"/>
                  <a:pt x="982" y="17399"/>
                  <a:pt x="982" y="12263"/>
                </a:cubicBezTo>
                <a:cubicBezTo>
                  <a:pt x="982" y="7469"/>
                  <a:pt x="2322" y="2919"/>
                  <a:pt x="2778" y="1179"/>
                </a:cubicBezTo>
                <a:cubicBezTo>
                  <a:pt x="4022" y="1719"/>
                  <a:pt x="7232" y="2943"/>
                  <a:pt x="10800" y="2943"/>
                </a:cubicBezTo>
                <a:cubicBezTo>
                  <a:pt x="14368" y="2943"/>
                  <a:pt x="17579" y="1719"/>
                  <a:pt x="18823" y="1179"/>
                </a:cubicBezTo>
                <a:cubicBezTo>
                  <a:pt x="19278" y="2918"/>
                  <a:pt x="20618" y="7466"/>
                  <a:pt x="20618" y="12263"/>
                </a:cubicBezTo>
                <a:cubicBezTo>
                  <a:pt x="20618" y="17393"/>
                  <a:pt x="11803" y="20381"/>
                  <a:pt x="10800" y="20592"/>
                </a:cubicBezTo>
                <a:moveTo>
                  <a:pt x="19618" y="356"/>
                </a:moveTo>
                <a:cubicBezTo>
                  <a:pt x="19577" y="216"/>
                  <a:pt x="19477" y="101"/>
                  <a:pt x="19343" y="42"/>
                </a:cubicBezTo>
                <a:cubicBezTo>
                  <a:pt x="19210" y="-17"/>
                  <a:pt x="19057" y="-13"/>
                  <a:pt x="18926" y="52"/>
                </a:cubicBezTo>
                <a:cubicBezTo>
                  <a:pt x="18888" y="71"/>
                  <a:pt x="15053" y="1962"/>
                  <a:pt x="10800" y="1962"/>
                </a:cubicBezTo>
                <a:cubicBezTo>
                  <a:pt x="6556" y="1962"/>
                  <a:pt x="2712" y="71"/>
                  <a:pt x="2674" y="52"/>
                </a:cubicBezTo>
                <a:cubicBezTo>
                  <a:pt x="2543" y="-13"/>
                  <a:pt x="2391" y="-17"/>
                  <a:pt x="2257" y="42"/>
                </a:cubicBezTo>
                <a:cubicBezTo>
                  <a:pt x="2124" y="101"/>
                  <a:pt x="2023" y="216"/>
                  <a:pt x="1983" y="356"/>
                </a:cubicBezTo>
                <a:cubicBezTo>
                  <a:pt x="1963" y="426"/>
                  <a:pt x="0" y="6376"/>
                  <a:pt x="0" y="12263"/>
                </a:cubicBezTo>
                <a:cubicBezTo>
                  <a:pt x="0" y="18484"/>
                  <a:pt x="10271" y="21491"/>
                  <a:pt x="10708" y="21575"/>
                </a:cubicBezTo>
                <a:cubicBezTo>
                  <a:pt x="10739" y="21580"/>
                  <a:pt x="10770" y="21583"/>
                  <a:pt x="10800" y="21583"/>
                </a:cubicBezTo>
                <a:cubicBezTo>
                  <a:pt x="10831" y="21583"/>
                  <a:pt x="10862" y="21580"/>
                  <a:pt x="10892" y="21575"/>
                </a:cubicBezTo>
                <a:cubicBezTo>
                  <a:pt x="11329" y="21491"/>
                  <a:pt x="21600" y="18484"/>
                  <a:pt x="21600" y="12263"/>
                </a:cubicBezTo>
                <a:cubicBezTo>
                  <a:pt x="21600" y="6376"/>
                  <a:pt x="19637" y="426"/>
                  <a:pt x="19618" y="356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62" name="Shape 206"/>
          <p:cNvSpPr/>
          <p:nvPr/>
        </p:nvSpPr>
        <p:spPr>
          <a:xfrm>
            <a:off x="8003875" y="3647990"/>
            <a:ext cx="372438" cy="2285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636" y="20400"/>
                </a:moveTo>
                <a:lnTo>
                  <a:pt x="1964" y="20400"/>
                </a:lnTo>
                <a:cubicBezTo>
                  <a:pt x="1422" y="20400"/>
                  <a:pt x="982" y="19862"/>
                  <a:pt x="982" y="19200"/>
                </a:cubicBezTo>
                <a:cubicBezTo>
                  <a:pt x="982" y="18949"/>
                  <a:pt x="1025" y="18796"/>
                  <a:pt x="1048" y="18734"/>
                </a:cubicBezTo>
                <a:cubicBezTo>
                  <a:pt x="1065" y="18712"/>
                  <a:pt x="1048" y="18729"/>
                  <a:pt x="1078" y="18673"/>
                </a:cubicBezTo>
                <a:lnTo>
                  <a:pt x="9914" y="1873"/>
                </a:lnTo>
                <a:cubicBezTo>
                  <a:pt x="9930" y="1843"/>
                  <a:pt x="9944" y="1813"/>
                  <a:pt x="9957" y="1783"/>
                </a:cubicBezTo>
                <a:cubicBezTo>
                  <a:pt x="9960" y="1778"/>
                  <a:pt x="10234" y="1200"/>
                  <a:pt x="10800" y="1200"/>
                </a:cubicBezTo>
                <a:cubicBezTo>
                  <a:pt x="11366" y="1200"/>
                  <a:pt x="11588" y="1654"/>
                  <a:pt x="11617" y="1719"/>
                </a:cubicBezTo>
                <a:cubicBezTo>
                  <a:pt x="11641" y="1792"/>
                  <a:pt x="11650" y="1806"/>
                  <a:pt x="11686" y="1873"/>
                </a:cubicBezTo>
                <a:lnTo>
                  <a:pt x="20522" y="18673"/>
                </a:lnTo>
                <a:cubicBezTo>
                  <a:pt x="20535" y="18697"/>
                  <a:pt x="20548" y="18720"/>
                  <a:pt x="20562" y="18744"/>
                </a:cubicBezTo>
                <a:cubicBezTo>
                  <a:pt x="20576" y="18785"/>
                  <a:pt x="20618" y="18928"/>
                  <a:pt x="20618" y="19200"/>
                </a:cubicBezTo>
                <a:cubicBezTo>
                  <a:pt x="20618" y="19862"/>
                  <a:pt x="20177" y="20400"/>
                  <a:pt x="19636" y="20400"/>
                </a:cubicBezTo>
                <a:moveTo>
                  <a:pt x="21348" y="18023"/>
                </a:moveTo>
                <a:lnTo>
                  <a:pt x="12511" y="1223"/>
                </a:lnTo>
                <a:cubicBezTo>
                  <a:pt x="12511" y="1223"/>
                  <a:pt x="12058" y="0"/>
                  <a:pt x="10800" y="0"/>
                </a:cubicBezTo>
                <a:cubicBezTo>
                  <a:pt x="9616" y="0"/>
                  <a:pt x="9089" y="1223"/>
                  <a:pt x="9089" y="1223"/>
                </a:cubicBezTo>
                <a:lnTo>
                  <a:pt x="252" y="18023"/>
                </a:lnTo>
                <a:cubicBezTo>
                  <a:pt x="252" y="18023"/>
                  <a:pt x="0" y="18421"/>
                  <a:pt x="0" y="19200"/>
                </a:cubicBezTo>
                <a:cubicBezTo>
                  <a:pt x="0" y="20526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526"/>
                  <a:pt x="21600" y="19200"/>
                </a:cubicBezTo>
                <a:cubicBezTo>
                  <a:pt x="21600" y="18362"/>
                  <a:pt x="21348" y="18023"/>
                  <a:pt x="21348" y="18023"/>
                </a:cubicBezTo>
                <a:moveTo>
                  <a:pt x="10800" y="15600"/>
                </a:moveTo>
                <a:cubicBezTo>
                  <a:pt x="10258" y="15600"/>
                  <a:pt x="9818" y="16138"/>
                  <a:pt x="9818" y="16800"/>
                </a:cubicBezTo>
                <a:cubicBezTo>
                  <a:pt x="9818" y="17462"/>
                  <a:pt x="10258" y="18000"/>
                  <a:pt x="10800" y="18000"/>
                </a:cubicBezTo>
                <a:cubicBezTo>
                  <a:pt x="11342" y="18000"/>
                  <a:pt x="11782" y="17462"/>
                  <a:pt x="11782" y="16800"/>
                </a:cubicBezTo>
                <a:cubicBezTo>
                  <a:pt x="11782" y="16138"/>
                  <a:pt x="11342" y="15600"/>
                  <a:pt x="10800" y="15600"/>
                </a:cubicBezTo>
                <a:moveTo>
                  <a:pt x="10800" y="6000"/>
                </a:moveTo>
                <a:cubicBezTo>
                  <a:pt x="10258" y="6000"/>
                  <a:pt x="9818" y="6538"/>
                  <a:pt x="9818" y="7200"/>
                </a:cubicBezTo>
                <a:lnTo>
                  <a:pt x="10309" y="13800"/>
                </a:lnTo>
                <a:cubicBezTo>
                  <a:pt x="10309" y="14132"/>
                  <a:pt x="10529" y="14400"/>
                  <a:pt x="10800" y="14400"/>
                </a:cubicBezTo>
                <a:cubicBezTo>
                  <a:pt x="11071" y="14400"/>
                  <a:pt x="11291" y="14132"/>
                  <a:pt x="11291" y="13800"/>
                </a:cubicBezTo>
                <a:lnTo>
                  <a:pt x="11782" y="7200"/>
                </a:lnTo>
                <a:cubicBezTo>
                  <a:pt x="11782" y="6538"/>
                  <a:pt x="11342" y="6000"/>
                  <a:pt x="10800" y="60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63" name="Shape 207"/>
          <p:cNvSpPr/>
          <p:nvPr/>
        </p:nvSpPr>
        <p:spPr>
          <a:xfrm>
            <a:off x="8748747" y="3622599"/>
            <a:ext cx="304722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222" y="18655"/>
                </a:moveTo>
                <a:cubicBezTo>
                  <a:pt x="7553" y="18644"/>
                  <a:pt x="7811" y="18417"/>
                  <a:pt x="7799" y="18146"/>
                </a:cubicBezTo>
                <a:lnTo>
                  <a:pt x="6916" y="6377"/>
                </a:lnTo>
                <a:cubicBezTo>
                  <a:pt x="6904" y="6106"/>
                  <a:pt x="6626" y="5895"/>
                  <a:pt x="6295" y="5904"/>
                </a:cubicBezTo>
                <a:cubicBezTo>
                  <a:pt x="5963" y="5915"/>
                  <a:pt x="5705" y="6142"/>
                  <a:pt x="5717" y="6413"/>
                </a:cubicBezTo>
                <a:lnTo>
                  <a:pt x="6601" y="18182"/>
                </a:lnTo>
                <a:cubicBezTo>
                  <a:pt x="6613" y="18453"/>
                  <a:pt x="6891" y="18664"/>
                  <a:pt x="7222" y="18655"/>
                </a:cubicBezTo>
                <a:moveTo>
                  <a:pt x="17400" y="19636"/>
                </a:moveTo>
                <a:cubicBezTo>
                  <a:pt x="17319" y="20154"/>
                  <a:pt x="16862" y="20618"/>
                  <a:pt x="16200" y="20618"/>
                </a:cubicBezTo>
                <a:lnTo>
                  <a:pt x="5400" y="20618"/>
                </a:lnTo>
                <a:cubicBezTo>
                  <a:pt x="4737" y="20618"/>
                  <a:pt x="4291" y="20160"/>
                  <a:pt x="4200" y="19636"/>
                </a:cubicBezTo>
                <a:lnTo>
                  <a:pt x="3000" y="3927"/>
                </a:lnTo>
                <a:lnTo>
                  <a:pt x="18600" y="3927"/>
                </a:lnTo>
                <a:cubicBezTo>
                  <a:pt x="18600" y="3927"/>
                  <a:pt x="17400" y="19636"/>
                  <a:pt x="17400" y="19636"/>
                </a:cubicBezTo>
                <a:close/>
                <a:moveTo>
                  <a:pt x="7800" y="983"/>
                </a:moveTo>
                <a:lnTo>
                  <a:pt x="13800" y="983"/>
                </a:lnTo>
                <a:lnTo>
                  <a:pt x="13800" y="2945"/>
                </a:lnTo>
                <a:lnTo>
                  <a:pt x="7800" y="2945"/>
                </a:lnTo>
                <a:cubicBezTo>
                  <a:pt x="7800" y="2945"/>
                  <a:pt x="7800" y="983"/>
                  <a:pt x="7800" y="983"/>
                </a:cubicBezTo>
                <a:close/>
                <a:moveTo>
                  <a:pt x="21000" y="2945"/>
                </a:moveTo>
                <a:lnTo>
                  <a:pt x="15000" y="2945"/>
                </a:lnTo>
                <a:lnTo>
                  <a:pt x="15000" y="983"/>
                </a:lnTo>
                <a:cubicBezTo>
                  <a:pt x="15000" y="440"/>
                  <a:pt x="14462" y="0"/>
                  <a:pt x="13800" y="0"/>
                </a:cubicBezTo>
                <a:lnTo>
                  <a:pt x="7800" y="0"/>
                </a:lnTo>
                <a:cubicBezTo>
                  <a:pt x="7137" y="0"/>
                  <a:pt x="6600" y="440"/>
                  <a:pt x="6600" y="983"/>
                </a:cubicBezTo>
                <a:lnTo>
                  <a:pt x="6600" y="2945"/>
                </a:lnTo>
                <a:lnTo>
                  <a:pt x="600" y="2945"/>
                </a:lnTo>
                <a:cubicBezTo>
                  <a:pt x="269" y="2945"/>
                  <a:pt x="0" y="3166"/>
                  <a:pt x="0" y="3437"/>
                </a:cubicBezTo>
                <a:cubicBezTo>
                  <a:pt x="0" y="3708"/>
                  <a:pt x="269" y="3927"/>
                  <a:pt x="600" y="3927"/>
                </a:cubicBezTo>
                <a:lnTo>
                  <a:pt x="1800" y="3927"/>
                </a:lnTo>
                <a:lnTo>
                  <a:pt x="3000" y="19636"/>
                </a:lnTo>
                <a:cubicBezTo>
                  <a:pt x="3193" y="20711"/>
                  <a:pt x="4075" y="21600"/>
                  <a:pt x="5400" y="21600"/>
                </a:cubicBezTo>
                <a:lnTo>
                  <a:pt x="16200" y="21600"/>
                </a:lnTo>
                <a:cubicBezTo>
                  <a:pt x="17525" y="21600"/>
                  <a:pt x="18374" y="20700"/>
                  <a:pt x="18600" y="19636"/>
                </a:cubicBezTo>
                <a:lnTo>
                  <a:pt x="19800" y="3927"/>
                </a:lnTo>
                <a:lnTo>
                  <a:pt x="21000" y="3927"/>
                </a:lnTo>
                <a:cubicBezTo>
                  <a:pt x="21331" y="3927"/>
                  <a:pt x="21600" y="3708"/>
                  <a:pt x="21600" y="3437"/>
                </a:cubicBezTo>
                <a:cubicBezTo>
                  <a:pt x="21600" y="3166"/>
                  <a:pt x="21331" y="2945"/>
                  <a:pt x="21000" y="2945"/>
                </a:cubicBezTo>
                <a:moveTo>
                  <a:pt x="14380" y="18654"/>
                </a:moveTo>
                <a:cubicBezTo>
                  <a:pt x="14711" y="18664"/>
                  <a:pt x="14989" y="18452"/>
                  <a:pt x="15001" y="18181"/>
                </a:cubicBezTo>
                <a:lnTo>
                  <a:pt x="15871" y="6413"/>
                </a:lnTo>
                <a:cubicBezTo>
                  <a:pt x="15883" y="6142"/>
                  <a:pt x="15625" y="5914"/>
                  <a:pt x="15294" y="5904"/>
                </a:cubicBezTo>
                <a:cubicBezTo>
                  <a:pt x="14962" y="5895"/>
                  <a:pt x="14684" y="6106"/>
                  <a:pt x="14672" y="6377"/>
                </a:cubicBezTo>
                <a:lnTo>
                  <a:pt x="13802" y="18146"/>
                </a:lnTo>
                <a:cubicBezTo>
                  <a:pt x="13790" y="18417"/>
                  <a:pt x="14049" y="18644"/>
                  <a:pt x="14380" y="18654"/>
                </a:cubicBezTo>
                <a:moveTo>
                  <a:pt x="10800" y="18655"/>
                </a:moveTo>
                <a:cubicBezTo>
                  <a:pt x="11131" y="18655"/>
                  <a:pt x="11400" y="18435"/>
                  <a:pt x="11400" y="18164"/>
                </a:cubicBezTo>
                <a:lnTo>
                  <a:pt x="11400" y="6382"/>
                </a:lnTo>
                <a:cubicBezTo>
                  <a:pt x="11400" y="6110"/>
                  <a:pt x="11131" y="5891"/>
                  <a:pt x="10800" y="5891"/>
                </a:cubicBezTo>
                <a:cubicBezTo>
                  <a:pt x="10469" y="5891"/>
                  <a:pt x="10200" y="6110"/>
                  <a:pt x="10200" y="6382"/>
                </a:cubicBezTo>
                <a:lnTo>
                  <a:pt x="10200" y="18164"/>
                </a:lnTo>
                <a:cubicBezTo>
                  <a:pt x="10200" y="18435"/>
                  <a:pt x="10469" y="18655"/>
                  <a:pt x="10800" y="18655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64" name="Shape 208"/>
          <p:cNvSpPr/>
          <p:nvPr/>
        </p:nvSpPr>
        <p:spPr>
          <a:xfrm>
            <a:off x="9485161" y="3622599"/>
            <a:ext cx="253937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8720" y="19636"/>
                </a:moveTo>
                <a:cubicBezTo>
                  <a:pt x="18623" y="20154"/>
                  <a:pt x="18075" y="20618"/>
                  <a:pt x="17280" y="20618"/>
                </a:cubicBezTo>
                <a:lnTo>
                  <a:pt x="4320" y="20618"/>
                </a:lnTo>
                <a:cubicBezTo>
                  <a:pt x="3525" y="20618"/>
                  <a:pt x="2989" y="20160"/>
                  <a:pt x="2880" y="19636"/>
                </a:cubicBezTo>
                <a:lnTo>
                  <a:pt x="1483" y="3927"/>
                </a:lnTo>
                <a:lnTo>
                  <a:pt x="20117" y="3927"/>
                </a:lnTo>
                <a:cubicBezTo>
                  <a:pt x="20117" y="3927"/>
                  <a:pt x="18720" y="19636"/>
                  <a:pt x="18720" y="19636"/>
                </a:cubicBezTo>
                <a:close/>
                <a:moveTo>
                  <a:pt x="4529" y="2227"/>
                </a:moveTo>
                <a:cubicBezTo>
                  <a:pt x="4971" y="2122"/>
                  <a:pt x="5311" y="1878"/>
                  <a:pt x="5440" y="1571"/>
                </a:cubicBezTo>
                <a:cubicBezTo>
                  <a:pt x="5563" y="1278"/>
                  <a:pt x="6084" y="982"/>
                  <a:pt x="6840" y="982"/>
                </a:cubicBezTo>
                <a:cubicBezTo>
                  <a:pt x="7596" y="982"/>
                  <a:pt x="8117" y="1094"/>
                  <a:pt x="8240" y="1387"/>
                </a:cubicBezTo>
                <a:cubicBezTo>
                  <a:pt x="8286" y="1495"/>
                  <a:pt x="8358" y="1598"/>
                  <a:pt x="8454" y="1688"/>
                </a:cubicBezTo>
                <a:cubicBezTo>
                  <a:pt x="8957" y="2167"/>
                  <a:pt x="9732" y="2442"/>
                  <a:pt x="10577" y="2442"/>
                </a:cubicBezTo>
                <a:cubicBezTo>
                  <a:pt x="11235" y="2442"/>
                  <a:pt x="11854" y="2268"/>
                  <a:pt x="12300" y="1947"/>
                </a:cubicBezTo>
                <a:cubicBezTo>
                  <a:pt x="12697" y="1647"/>
                  <a:pt x="13446" y="1473"/>
                  <a:pt x="14760" y="1473"/>
                </a:cubicBezTo>
                <a:cubicBezTo>
                  <a:pt x="16059" y="1473"/>
                  <a:pt x="16752" y="1940"/>
                  <a:pt x="16920" y="2209"/>
                </a:cubicBezTo>
                <a:cubicBezTo>
                  <a:pt x="17107" y="2509"/>
                  <a:pt x="17391" y="2750"/>
                  <a:pt x="17688" y="2945"/>
                </a:cubicBezTo>
                <a:lnTo>
                  <a:pt x="2830" y="2945"/>
                </a:lnTo>
                <a:cubicBezTo>
                  <a:pt x="3170" y="2668"/>
                  <a:pt x="3770" y="2408"/>
                  <a:pt x="4529" y="2227"/>
                </a:cubicBezTo>
                <a:moveTo>
                  <a:pt x="20880" y="2945"/>
                </a:moveTo>
                <a:lnTo>
                  <a:pt x="19676" y="2945"/>
                </a:lnTo>
                <a:cubicBezTo>
                  <a:pt x="19217" y="2693"/>
                  <a:pt x="18780" y="2403"/>
                  <a:pt x="18405" y="1964"/>
                </a:cubicBezTo>
                <a:cubicBezTo>
                  <a:pt x="17787" y="1241"/>
                  <a:pt x="16749" y="491"/>
                  <a:pt x="14760" y="491"/>
                </a:cubicBezTo>
                <a:cubicBezTo>
                  <a:pt x="13012" y="491"/>
                  <a:pt x="11880" y="798"/>
                  <a:pt x="11231" y="1289"/>
                </a:cubicBezTo>
                <a:cubicBezTo>
                  <a:pt x="11081" y="1397"/>
                  <a:pt x="10839" y="1461"/>
                  <a:pt x="10577" y="1461"/>
                </a:cubicBezTo>
                <a:cubicBezTo>
                  <a:pt x="10245" y="1461"/>
                  <a:pt x="9879" y="1359"/>
                  <a:pt x="9624" y="1116"/>
                </a:cubicBezTo>
                <a:cubicBezTo>
                  <a:pt x="9310" y="370"/>
                  <a:pt x="8188" y="0"/>
                  <a:pt x="6840" y="0"/>
                </a:cubicBezTo>
                <a:cubicBezTo>
                  <a:pt x="5492" y="0"/>
                  <a:pt x="4370" y="554"/>
                  <a:pt x="4056" y="1300"/>
                </a:cubicBezTo>
                <a:cubicBezTo>
                  <a:pt x="2613" y="1643"/>
                  <a:pt x="1555" y="2238"/>
                  <a:pt x="1211" y="2945"/>
                </a:cubicBezTo>
                <a:lnTo>
                  <a:pt x="720" y="2945"/>
                </a:lnTo>
                <a:cubicBezTo>
                  <a:pt x="323" y="2945"/>
                  <a:pt x="0" y="3165"/>
                  <a:pt x="0" y="3436"/>
                </a:cubicBezTo>
                <a:lnTo>
                  <a:pt x="0" y="3437"/>
                </a:lnTo>
                <a:lnTo>
                  <a:pt x="1440" y="19636"/>
                </a:lnTo>
                <a:cubicBezTo>
                  <a:pt x="1672" y="20711"/>
                  <a:pt x="2730" y="21600"/>
                  <a:pt x="4320" y="21600"/>
                </a:cubicBezTo>
                <a:lnTo>
                  <a:pt x="17280" y="21600"/>
                </a:lnTo>
                <a:cubicBezTo>
                  <a:pt x="18870" y="21600"/>
                  <a:pt x="19890" y="20700"/>
                  <a:pt x="20160" y="19636"/>
                </a:cubicBezTo>
                <a:lnTo>
                  <a:pt x="21600" y="3437"/>
                </a:lnTo>
                <a:lnTo>
                  <a:pt x="21600" y="3436"/>
                </a:lnTo>
                <a:cubicBezTo>
                  <a:pt x="21600" y="3165"/>
                  <a:pt x="21277" y="2945"/>
                  <a:pt x="20880" y="2945"/>
                </a:cubicBezTo>
                <a:moveTo>
                  <a:pt x="6507" y="18655"/>
                </a:moveTo>
                <a:cubicBezTo>
                  <a:pt x="6904" y="18644"/>
                  <a:pt x="7214" y="18417"/>
                  <a:pt x="7200" y="18146"/>
                </a:cubicBezTo>
                <a:lnTo>
                  <a:pt x="6139" y="6377"/>
                </a:lnTo>
                <a:cubicBezTo>
                  <a:pt x="6125" y="6106"/>
                  <a:pt x="5791" y="5895"/>
                  <a:pt x="5394" y="5904"/>
                </a:cubicBezTo>
                <a:cubicBezTo>
                  <a:pt x="4996" y="5915"/>
                  <a:pt x="4686" y="6142"/>
                  <a:pt x="4700" y="6413"/>
                </a:cubicBezTo>
                <a:lnTo>
                  <a:pt x="5761" y="18182"/>
                </a:lnTo>
                <a:cubicBezTo>
                  <a:pt x="5775" y="18453"/>
                  <a:pt x="6109" y="18664"/>
                  <a:pt x="6507" y="18655"/>
                </a:cubicBezTo>
                <a:moveTo>
                  <a:pt x="10800" y="18655"/>
                </a:moveTo>
                <a:cubicBezTo>
                  <a:pt x="11197" y="18655"/>
                  <a:pt x="11520" y="18435"/>
                  <a:pt x="11520" y="18164"/>
                </a:cubicBezTo>
                <a:lnTo>
                  <a:pt x="11520" y="6382"/>
                </a:lnTo>
                <a:cubicBezTo>
                  <a:pt x="11520" y="6110"/>
                  <a:pt x="11197" y="5891"/>
                  <a:pt x="10800" y="5891"/>
                </a:cubicBezTo>
                <a:cubicBezTo>
                  <a:pt x="10403" y="5891"/>
                  <a:pt x="10080" y="6110"/>
                  <a:pt x="10080" y="6382"/>
                </a:cubicBezTo>
                <a:lnTo>
                  <a:pt x="10080" y="18164"/>
                </a:lnTo>
                <a:cubicBezTo>
                  <a:pt x="10080" y="18435"/>
                  <a:pt x="10403" y="18655"/>
                  <a:pt x="10800" y="18655"/>
                </a:cubicBezTo>
                <a:moveTo>
                  <a:pt x="15095" y="18654"/>
                </a:moveTo>
                <a:cubicBezTo>
                  <a:pt x="15494" y="18664"/>
                  <a:pt x="15827" y="18452"/>
                  <a:pt x="15841" y="18181"/>
                </a:cubicBezTo>
                <a:lnTo>
                  <a:pt x="16886" y="6413"/>
                </a:lnTo>
                <a:cubicBezTo>
                  <a:pt x="16900" y="6142"/>
                  <a:pt x="16590" y="5914"/>
                  <a:pt x="16192" y="5904"/>
                </a:cubicBezTo>
                <a:cubicBezTo>
                  <a:pt x="15795" y="5895"/>
                  <a:pt x="15461" y="6106"/>
                  <a:pt x="15447" y="6377"/>
                </a:cubicBezTo>
                <a:lnTo>
                  <a:pt x="14402" y="18146"/>
                </a:lnTo>
                <a:cubicBezTo>
                  <a:pt x="14388" y="18417"/>
                  <a:pt x="14699" y="18644"/>
                  <a:pt x="15095" y="18654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65" name="Shape 209"/>
          <p:cNvSpPr/>
          <p:nvPr/>
        </p:nvSpPr>
        <p:spPr>
          <a:xfrm>
            <a:off x="10136919" y="3622599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445" y="20618"/>
                </a:moveTo>
                <a:cubicBezTo>
                  <a:pt x="15830" y="20618"/>
                  <a:pt x="15230" y="20482"/>
                  <a:pt x="14664" y="20214"/>
                </a:cubicBezTo>
                <a:cubicBezTo>
                  <a:pt x="14611" y="20189"/>
                  <a:pt x="14556" y="20170"/>
                  <a:pt x="14501" y="20155"/>
                </a:cubicBezTo>
                <a:cubicBezTo>
                  <a:pt x="8920" y="17308"/>
                  <a:pt x="4296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8" y="6369"/>
                  <a:pt x="982" y="5770"/>
                  <a:pt x="982" y="5155"/>
                </a:cubicBezTo>
                <a:cubicBezTo>
                  <a:pt x="982" y="2774"/>
                  <a:pt x="3067" y="982"/>
                  <a:pt x="4418" y="982"/>
                </a:cubicBezTo>
                <a:cubicBezTo>
                  <a:pt x="4595" y="982"/>
                  <a:pt x="4712" y="1072"/>
                  <a:pt x="4765" y="1126"/>
                </a:cubicBezTo>
                <a:cubicBezTo>
                  <a:pt x="4777" y="1139"/>
                  <a:pt x="4800" y="1164"/>
                  <a:pt x="4832" y="1216"/>
                </a:cubicBezTo>
                <a:cubicBezTo>
                  <a:pt x="4849" y="1244"/>
                  <a:pt x="4868" y="1271"/>
                  <a:pt x="4888" y="1297"/>
                </a:cubicBezTo>
                <a:lnTo>
                  <a:pt x="8121" y="5453"/>
                </a:lnTo>
                <a:cubicBezTo>
                  <a:pt x="8146" y="5485"/>
                  <a:pt x="8173" y="5515"/>
                  <a:pt x="8202" y="5544"/>
                </a:cubicBezTo>
                <a:cubicBezTo>
                  <a:pt x="8255" y="5598"/>
                  <a:pt x="8345" y="5715"/>
                  <a:pt x="8345" y="5891"/>
                </a:cubicBezTo>
                <a:cubicBezTo>
                  <a:pt x="8345" y="5978"/>
                  <a:pt x="8321" y="6060"/>
                  <a:pt x="8274" y="6135"/>
                </a:cubicBezTo>
                <a:lnTo>
                  <a:pt x="7180" y="7221"/>
                </a:lnTo>
                <a:cubicBezTo>
                  <a:pt x="7175" y="7226"/>
                  <a:pt x="7170" y="7231"/>
                  <a:pt x="7165" y="7236"/>
                </a:cubicBezTo>
                <a:cubicBezTo>
                  <a:pt x="6769" y="7609"/>
                  <a:pt x="6543" y="8126"/>
                  <a:pt x="6543" y="8668"/>
                </a:cubicBezTo>
                <a:cubicBezTo>
                  <a:pt x="6543" y="9175"/>
                  <a:pt x="6740" y="9658"/>
                  <a:pt x="7082" y="10020"/>
                </a:cubicBezTo>
                <a:cubicBezTo>
                  <a:pt x="7094" y="10040"/>
                  <a:pt x="7107" y="10059"/>
                  <a:pt x="7121" y="10078"/>
                </a:cubicBezTo>
                <a:cubicBezTo>
                  <a:pt x="8327" y="11745"/>
                  <a:pt x="9810" y="13222"/>
                  <a:pt x="11528" y="14469"/>
                </a:cubicBezTo>
                <a:cubicBezTo>
                  <a:pt x="11541" y="14478"/>
                  <a:pt x="11555" y="14487"/>
                  <a:pt x="11568" y="14496"/>
                </a:cubicBezTo>
                <a:cubicBezTo>
                  <a:pt x="11931" y="14844"/>
                  <a:pt x="12418" y="15045"/>
                  <a:pt x="12928" y="15045"/>
                </a:cubicBezTo>
                <a:cubicBezTo>
                  <a:pt x="13440" y="15045"/>
                  <a:pt x="13934" y="14840"/>
                  <a:pt x="14301" y="14479"/>
                </a:cubicBezTo>
                <a:cubicBezTo>
                  <a:pt x="14320" y="14463"/>
                  <a:pt x="14338" y="14446"/>
                  <a:pt x="14356" y="14427"/>
                </a:cubicBezTo>
                <a:lnTo>
                  <a:pt x="15456" y="13320"/>
                </a:lnTo>
                <a:cubicBezTo>
                  <a:pt x="15533" y="13271"/>
                  <a:pt x="15615" y="13247"/>
                  <a:pt x="15701" y="13247"/>
                </a:cubicBezTo>
                <a:cubicBezTo>
                  <a:pt x="15878" y="13247"/>
                  <a:pt x="15995" y="13337"/>
                  <a:pt x="16048" y="13391"/>
                </a:cubicBezTo>
                <a:cubicBezTo>
                  <a:pt x="16077" y="13420"/>
                  <a:pt x="16108" y="13447"/>
                  <a:pt x="16140" y="13472"/>
                </a:cubicBezTo>
                <a:lnTo>
                  <a:pt x="20296" y="16704"/>
                </a:lnTo>
                <a:cubicBezTo>
                  <a:pt x="20323" y="16725"/>
                  <a:pt x="20351" y="16744"/>
                  <a:pt x="20379" y="16762"/>
                </a:cubicBezTo>
                <a:cubicBezTo>
                  <a:pt x="20431" y="16795"/>
                  <a:pt x="20455" y="16816"/>
                  <a:pt x="20466" y="16827"/>
                </a:cubicBezTo>
                <a:cubicBezTo>
                  <a:pt x="20520" y="16881"/>
                  <a:pt x="20610" y="16997"/>
                  <a:pt x="20610" y="17174"/>
                </a:cubicBezTo>
                <a:cubicBezTo>
                  <a:pt x="20610" y="17207"/>
                  <a:pt x="20612" y="17240"/>
                  <a:pt x="20616" y="17273"/>
                </a:cubicBezTo>
                <a:cubicBezTo>
                  <a:pt x="20539" y="18625"/>
                  <a:pt x="18774" y="20618"/>
                  <a:pt x="16445" y="20618"/>
                </a:cubicBezTo>
                <a:moveTo>
                  <a:pt x="21600" y="17174"/>
                </a:moveTo>
                <a:lnTo>
                  <a:pt x="21592" y="17174"/>
                </a:lnTo>
                <a:cubicBezTo>
                  <a:pt x="21592" y="16768"/>
                  <a:pt x="21427" y="16399"/>
                  <a:pt x="21161" y="16133"/>
                </a:cubicBezTo>
                <a:cubicBezTo>
                  <a:pt x="21082" y="16054"/>
                  <a:pt x="20994" y="15988"/>
                  <a:pt x="20899" y="15929"/>
                </a:cubicBezTo>
                <a:lnTo>
                  <a:pt x="16743" y="12697"/>
                </a:lnTo>
                <a:cubicBezTo>
                  <a:pt x="16476" y="12430"/>
                  <a:pt x="16108" y="12265"/>
                  <a:pt x="15701" y="12265"/>
                </a:cubicBezTo>
                <a:cubicBezTo>
                  <a:pt x="15368" y="12265"/>
                  <a:pt x="15065" y="12380"/>
                  <a:pt x="14819" y="12567"/>
                </a:cubicBezTo>
                <a:lnTo>
                  <a:pt x="13659" y="13736"/>
                </a:lnTo>
                <a:lnTo>
                  <a:pt x="13656" y="13733"/>
                </a:lnTo>
                <a:cubicBezTo>
                  <a:pt x="13477" y="13934"/>
                  <a:pt x="13218" y="14063"/>
                  <a:pt x="12928" y="14063"/>
                </a:cubicBezTo>
                <a:cubicBezTo>
                  <a:pt x="12595" y="14063"/>
                  <a:pt x="12303" y="13897"/>
                  <a:pt x="12125" y="13645"/>
                </a:cubicBezTo>
                <a:cubicBezTo>
                  <a:pt x="12119" y="13654"/>
                  <a:pt x="12111" y="13663"/>
                  <a:pt x="12104" y="13674"/>
                </a:cubicBezTo>
                <a:cubicBezTo>
                  <a:pt x="10500" y="12510"/>
                  <a:pt x="9078" y="11108"/>
                  <a:pt x="7916" y="9502"/>
                </a:cubicBezTo>
                <a:cubicBezTo>
                  <a:pt x="7927" y="9495"/>
                  <a:pt x="7937" y="9486"/>
                  <a:pt x="7949" y="9479"/>
                </a:cubicBezTo>
                <a:cubicBezTo>
                  <a:pt x="7693" y="9299"/>
                  <a:pt x="7525" y="9004"/>
                  <a:pt x="7525" y="8668"/>
                </a:cubicBezTo>
                <a:cubicBezTo>
                  <a:pt x="7525" y="8367"/>
                  <a:pt x="7662" y="8101"/>
                  <a:pt x="7873" y="7920"/>
                </a:cubicBezTo>
                <a:lnTo>
                  <a:pt x="7872" y="7918"/>
                </a:lnTo>
                <a:lnTo>
                  <a:pt x="9026" y="6773"/>
                </a:lnTo>
                <a:cubicBezTo>
                  <a:pt x="9213" y="6528"/>
                  <a:pt x="9327" y="6224"/>
                  <a:pt x="9327" y="5891"/>
                </a:cubicBezTo>
                <a:cubicBezTo>
                  <a:pt x="9327" y="5485"/>
                  <a:pt x="9162" y="5116"/>
                  <a:pt x="8896" y="4850"/>
                </a:cubicBezTo>
                <a:lnTo>
                  <a:pt x="5663" y="693"/>
                </a:lnTo>
                <a:cubicBezTo>
                  <a:pt x="5604" y="599"/>
                  <a:pt x="5538" y="510"/>
                  <a:pt x="5459" y="432"/>
                </a:cubicBezTo>
                <a:cubicBezTo>
                  <a:pt x="5193" y="165"/>
                  <a:pt x="4825" y="0"/>
                  <a:pt x="4418" y="0"/>
                </a:cubicBezTo>
                <a:cubicBezTo>
                  <a:pt x="2455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3" y="7373"/>
                </a:lnTo>
                <a:cubicBezTo>
                  <a:pt x="3436" y="13255"/>
                  <a:pt x="8345" y="18164"/>
                  <a:pt x="14228" y="21117"/>
                </a:cubicBezTo>
                <a:lnTo>
                  <a:pt x="14244" y="21101"/>
                </a:lnTo>
                <a:cubicBezTo>
                  <a:pt x="14912" y="21418"/>
                  <a:pt x="15657" y="21600"/>
                  <a:pt x="16445" y="21600"/>
                </a:cubicBezTo>
                <a:cubicBezTo>
                  <a:pt x="19292" y="21600"/>
                  <a:pt x="21600" y="19145"/>
                  <a:pt x="21600" y="17182"/>
                </a:cubicBezTo>
                <a:cubicBezTo>
                  <a:pt x="21600" y="17179"/>
                  <a:pt x="21600" y="17177"/>
                  <a:pt x="21600" y="17174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66" name="Shape 210"/>
          <p:cNvSpPr/>
          <p:nvPr/>
        </p:nvSpPr>
        <p:spPr>
          <a:xfrm>
            <a:off x="10847933" y="3622599"/>
            <a:ext cx="372541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67" name="Shape 233"/>
          <p:cNvSpPr/>
          <p:nvPr/>
        </p:nvSpPr>
        <p:spPr>
          <a:xfrm>
            <a:off x="8003875" y="4140660"/>
            <a:ext cx="203150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5400" y="8836"/>
                </a:moveTo>
                <a:lnTo>
                  <a:pt x="16200" y="8836"/>
                </a:lnTo>
                <a:lnTo>
                  <a:pt x="16200" y="11782"/>
                </a:lnTo>
                <a:cubicBezTo>
                  <a:pt x="16200" y="13409"/>
                  <a:pt x="13783" y="14727"/>
                  <a:pt x="10800" y="14727"/>
                </a:cubicBezTo>
                <a:cubicBezTo>
                  <a:pt x="7817" y="14727"/>
                  <a:pt x="5400" y="13409"/>
                  <a:pt x="5400" y="11782"/>
                </a:cubicBezTo>
                <a:cubicBezTo>
                  <a:pt x="5400" y="11782"/>
                  <a:pt x="5400" y="8836"/>
                  <a:pt x="5400" y="8836"/>
                </a:cubicBezTo>
                <a:close/>
                <a:moveTo>
                  <a:pt x="5400" y="3927"/>
                </a:moveTo>
                <a:cubicBezTo>
                  <a:pt x="5400" y="2301"/>
                  <a:pt x="7817" y="982"/>
                  <a:pt x="10800" y="982"/>
                </a:cubicBezTo>
                <a:cubicBezTo>
                  <a:pt x="13783" y="982"/>
                  <a:pt x="16200" y="2301"/>
                  <a:pt x="16200" y="3927"/>
                </a:cubicBezTo>
                <a:lnTo>
                  <a:pt x="16200" y="7855"/>
                </a:lnTo>
                <a:lnTo>
                  <a:pt x="5400" y="7855"/>
                </a:lnTo>
                <a:cubicBezTo>
                  <a:pt x="5400" y="7855"/>
                  <a:pt x="5400" y="3927"/>
                  <a:pt x="5400" y="3927"/>
                </a:cubicBezTo>
                <a:close/>
                <a:moveTo>
                  <a:pt x="10800" y="15709"/>
                </a:moveTo>
                <a:cubicBezTo>
                  <a:pt x="14777" y="15709"/>
                  <a:pt x="18000" y="13951"/>
                  <a:pt x="18000" y="11782"/>
                </a:cubicBezTo>
                <a:lnTo>
                  <a:pt x="18000" y="3927"/>
                </a:lnTo>
                <a:cubicBezTo>
                  <a:pt x="18000" y="1758"/>
                  <a:pt x="14777" y="0"/>
                  <a:pt x="10800" y="0"/>
                </a:cubicBezTo>
                <a:cubicBezTo>
                  <a:pt x="6823" y="0"/>
                  <a:pt x="3600" y="1758"/>
                  <a:pt x="3600" y="3927"/>
                </a:cubicBezTo>
                <a:lnTo>
                  <a:pt x="3600" y="11782"/>
                </a:lnTo>
                <a:cubicBezTo>
                  <a:pt x="3600" y="13951"/>
                  <a:pt x="6823" y="15709"/>
                  <a:pt x="10800" y="15709"/>
                </a:cubicBezTo>
                <a:moveTo>
                  <a:pt x="21600" y="11782"/>
                </a:moveTo>
                <a:lnTo>
                  <a:pt x="21600" y="10309"/>
                </a:lnTo>
                <a:cubicBezTo>
                  <a:pt x="21600" y="10038"/>
                  <a:pt x="21197" y="9818"/>
                  <a:pt x="20700" y="9818"/>
                </a:cubicBezTo>
                <a:cubicBezTo>
                  <a:pt x="20203" y="9818"/>
                  <a:pt x="19800" y="10038"/>
                  <a:pt x="19800" y="10309"/>
                </a:cubicBezTo>
                <a:lnTo>
                  <a:pt x="19800" y="11782"/>
                </a:lnTo>
                <a:cubicBezTo>
                  <a:pt x="19800" y="14493"/>
                  <a:pt x="15771" y="16691"/>
                  <a:pt x="10800" y="16691"/>
                </a:cubicBezTo>
                <a:cubicBezTo>
                  <a:pt x="5829" y="16691"/>
                  <a:pt x="1800" y="14493"/>
                  <a:pt x="1800" y="11782"/>
                </a:cubicBezTo>
                <a:lnTo>
                  <a:pt x="1800" y="10309"/>
                </a:lnTo>
                <a:cubicBezTo>
                  <a:pt x="1800" y="10038"/>
                  <a:pt x="1397" y="9818"/>
                  <a:pt x="900" y="9818"/>
                </a:cubicBezTo>
                <a:cubicBezTo>
                  <a:pt x="403" y="9818"/>
                  <a:pt x="0" y="10038"/>
                  <a:pt x="0" y="10309"/>
                </a:cubicBezTo>
                <a:lnTo>
                  <a:pt x="0" y="11782"/>
                </a:lnTo>
                <a:cubicBezTo>
                  <a:pt x="0" y="14870"/>
                  <a:pt x="4358" y="17398"/>
                  <a:pt x="9900" y="17648"/>
                </a:cubicBezTo>
                <a:lnTo>
                  <a:pt x="9900" y="20618"/>
                </a:lnTo>
                <a:lnTo>
                  <a:pt x="3600" y="20618"/>
                </a:lnTo>
                <a:cubicBezTo>
                  <a:pt x="3103" y="20618"/>
                  <a:pt x="2700" y="20838"/>
                  <a:pt x="2700" y="21110"/>
                </a:cubicBezTo>
                <a:cubicBezTo>
                  <a:pt x="2700" y="21381"/>
                  <a:pt x="3103" y="21600"/>
                  <a:pt x="3600" y="21600"/>
                </a:cubicBezTo>
                <a:lnTo>
                  <a:pt x="18000" y="21600"/>
                </a:lnTo>
                <a:cubicBezTo>
                  <a:pt x="18497" y="21600"/>
                  <a:pt x="18900" y="21381"/>
                  <a:pt x="18900" y="21110"/>
                </a:cubicBezTo>
                <a:cubicBezTo>
                  <a:pt x="18900" y="20838"/>
                  <a:pt x="18497" y="20618"/>
                  <a:pt x="18000" y="20618"/>
                </a:cubicBezTo>
                <a:lnTo>
                  <a:pt x="11700" y="20618"/>
                </a:lnTo>
                <a:lnTo>
                  <a:pt x="11700" y="17648"/>
                </a:lnTo>
                <a:cubicBezTo>
                  <a:pt x="17243" y="17398"/>
                  <a:pt x="21600" y="14870"/>
                  <a:pt x="21600" y="11782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68" name="Shape 234"/>
          <p:cNvSpPr/>
          <p:nvPr/>
        </p:nvSpPr>
        <p:spPr>
          <a:xfrm>
            <a:off x="8630242" y="4140674"/>
            <a:ext cx="372309" cy="2794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31" h="21132" fill="norm" stroke="1" extrusionOk="0">
                <a:moveTo>
                  <a:pt x="19045" y="7530"/>
                </a:moveTo>
                <a:cubicBezTo>
                  <a:pt x="17544" y="9030"/>
                  <a:pt x="15110" y="9030"/>
                  <a:pt x="13610" y="7530"/>
                </a:cubicBezTo>
                <a:cubicBezTo>
                  <a:pt x="12108" y="6031"/>
                  <a:pt x="12108" y="3600"/>
                  <a:pt x="13610" y="2100"/>
                </a:cubicBezTo>
                <a:cubicBezTo>
                  <a:pt x="15110" y="600"/>
                  <a:pt x="17544" y="600"/>
                  <a:pt x="19045" y="2100"/>
                </a:cubicBezTo>
                <a:cubicBezTo>
                  <a:pt x="20546" y="3600"/>
                  <a:pt x="20546" y="6031"/>
                  <a:pt x="19045" y="7530"/>
                </a:cubicBezTo>
                <a:moveTo>
                  <a:pt x="7605" y="16245"/>
                </a:moveTo>
                <a:cubicBezTo>
                  <a:pt x="7256" y="16593"/>
                  <a:pt x="6776" y="16807"/>
                  <a:pt x="6245" y="16807"/>
                </a:cubicBezTo>
                <a:cubicBezTo>
                  <a:pt x="5184" y="16807"/>
                  <a:pt x="4324" y="15948"/>
                  <a:pt x="4324" y="14888"/>
                </a:cubicBezTo>
                <a:cubicBezTo>
                  <a:pt x="4324" y="14358"/>
                  <a:pt x="4539" y="13878"/>
                  <a:pt x="4887" y="13530"/>
                </a:cubicBezTo>
                <a:lnTo>
                  <a:pt x="11678" y="5991"/>
                </a:lnTo>
                <a:cubicBezTo>
                  <a:pt x="11884" y="6798"/>
                  <a:pt x="12298" y="7563"/>
                  <a:pt x="12930" y="8194"/>
                </a:cubicBezTo>
                <a:cubicBezTo>
                  <a:pt x="13569" y="8832"/>
                  <a:pt x="14343" y="9248"/>
                  <a:pt x="15160" y="9451"/>
                </a:cubicBezTo>
                <a:cubicBezTo>
                  <a:pt x="15160" y="9451"/>
                  <a:pt x="7605" y="16245"/>
                  <a:pt x="7605" y="16245"/>
                </a:cubicBezTo>
                <a:close/>
                <a:moveTo>
                  <a:pt x="19724" y="1406"/>
                </a:moveTo>
                <a:cubicBezTo>
                  <a:pt x="17848" y="-468"/>
                  <a:pt x="14806" y="-468"/>
                  <a:pt x="12930" y="1406"/>
                </a:cubicBezTo>
                <a:cubicBezTo>
                  <a:pt x="12024" y="2312"/>
                  <a:pt x="11559" y="3489"/>
                  <a:pt x="11529" y="4676"/>
                </a:cubicBezTo>
                <a:lnTo>
                  <a:pt x="4207" y="12851"/>
                </a:lnTo>
                <a:cubicBezTo>
                  <a:pt x="3686" y="13373"/>
                  <a:pt x="3363" y="14093"/>
                  <a:pt x="3363" y="14888"/>
                </a:cubicBezTo>
                <a:cubicBezTo>
                  <a:pt x="3363" y="15420"/>
                  <a:pt x="3518" y="15912"/>
                  <a:pt x="3769" y="16340"/>
                </a:cubicBezTo>
                <a:cubicBezTo>
                  <a:pt x="2436" y="17104"/>
                  <a:pt x="1907" y="17813"/>
                  <a:pt x="2425" y="19364"/>
                </a:cubicBezTo>
                <a:cubicBezTo>
                  <a:pt x="2487" y="19550"/>
                  <a:pt x="2434" y="19622"/>
                  <a:pt x="2409" y="19658"/>
                </a:cubicBezTo>
                <a:cubicBezTo>
                  <a:pt x="2160" y="20003"/>
                  <a:pt x="1132" y="20167"/>
                  <a:pt x="500" y="20172"/>
                </a:cubicBezTo>
                <a:cubicBezTo>
                  <a:pt x="493" y="20171"/>
                  <a:pt x="487" y="20167"/>
                  <a:pt x="480" y="20167"/>
                </a:cubicBezTo>
                <a:cubicBezTo>
                  <a:pt x="215" y="20167"/>
                  <a:pt x="0" y="20383"/>
                  <a:pt x="0" y="20647"/>
                </a:cubicBezTo>
                <a:cubicBezTo>
                  <a:pt x="0" y="20912"/>
                  <a:pt x="214" y="21126"/>
                  <a:pt x="479" y="21127"/>
                </a:cubicBezTo>
                <a:lnTo>
                  <a:pt x="479" y="21132"/>
                </a:lnTo>
                <a:cubicBezTo>
                  <a:pt x="821" y="21132"/>
                  <a:pt x="2562" y="21088"/>
                  <a:pt x="3189" y="20219"/>
                </a:cubicBezTo>
                <a:cubicBezTo>
                  <a:pt x="3355" y="19988"/>
                  <a:pt x="3516" y="19599"/>
                  <a:pt x="3336" y="19060"/>
                </a:cubicBezTo>
                <a:cubicBezTo>
                  <a:pt x="3030" y="18141"/>
                  <a:pt x="3071" y="17806"/>
                  <a:pt x="4399" y="17082"/>
                </a:cubicBezTo>
                <a:cubicBezTo>
                  <a:pt x="4900" y="17504"/>
                  <a:pt x="5539" y="17767"/>
                  <a:pt x="6245" y="17767"/>
                </a:cubicBezTo>
                <a:cubicBezTo>
                  <a:pt x="7042" y="17767"/>
                  <a:pt x="7762" y="17445"/>
                  <a:pt x="8284" y="16924"/>
                </a:cubicBezTo>
                <a:lnTo>
                  <a:pt x="16485" y="9592"/>
                </a:lnTo>
                <a:cubicBezTo>
                  <a:pt x="17662" y="9554"/>
                  <a:pt x="18826" y="9091"/>
                  <a:pt x="19724" y="8194"/>
                </a:cubicBezTo>
                <a:cubicBezTo>
                  <a:pt x="21600" y="6320"/>
                  <a:pt x="21600" y="3281"/>
                  <a:pt x="19724" y="1406"/>
                </a:cubicBezTo>
                <a:moveTo>
                  <a:pt x="8953" y="11504"/>
                </a:moveTo>
                <a:lnTo>
                  <a:pt x="9633" y="12183"/>
                </a:lnTo>
                <a:lnTo>
                  <a:pt x="12690" y="9807"/>
                </a:lnTo>
                <a:lnTo>
                  <a:pt x="11331" y="8449"/>
                </a:lnTo>
                <a:cubicBezTo>
                  <a:pt x="11331" y="8449"/>
                  <a:pt x="8953" y="11504"/>
                  <a:pt x="8953" y="11504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69" name="Shape 235"/>
          <p:cNvSpPr/>
          <p:nvPr/>
        </p:nvSpPr>
        <p:spPr>
          <a:xfrm>
            <a:off x="9341259" y="4191439"/>
            <a:ext cx="372438" cy="1777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3255" y="3086"/>
                </a:moveTo>
                <a:cubicBezTo>
                  <a:pt x="12984" y="3086"/>
                  <a:pt x="12764" y="3432"/>
                  <a:pt x="12764" y="3857"/>
                </a:cubicBezTo>
                <a:cubicBezTo>
                  <a:pt x="12764" y="4284"/>
                  <a:pt x="12984" y="4629"/>
                  <a:pt x="13255" y="4629"/>
                </a:cubicBezTo>
                <a:cubicBezTo>
                  <a:pt x="13525" y="4629"/>
                  <a:pt x="13745" y="4284"/>
                  <a:pt x="13745" y="3857"/>
                </a:cubicBezTo>
                <a:cubicBezTo>
                  <a:pt x="13745" y="3432"/>
                  <a:pt x="13525" y="3086"/>
                  <a:pt x="13255" y="3086"/>
                </a:cubicBezTo>
                <a:moveTo>
                  <a:pt x="20618" y="16495"/>
                </a:moveTo>
                <a:lnTo>
                  <a:pt x="15709" y="12638"/>
                </a:lnTo>
                <a:lnTo>
                  <a:pt x="15709" y="8963"/>
                </a:lnTo>
                <a:lnTo>
                  <a:pt x="20618" y="5105"/>
                </a:lnTo>
                <a:cubicBezTo>
                  <a:pt x="20618" y="5105"/>
                  <a:pt x="20618" y="16495"/>
                  <a:pt x="20618" y="16495"/>
                </a:cubicBezTo>
                <a:close/>
                <a:moveTo>
                  <a:pt x="14727" y="16971"/>
                </a:moveTo>
                <a:lnTo>
                  <a:pt x="982" y="16971"/>
                </a:lnTo>
                <a:lnTo>
                  <a:pt x="982" y="3086"/>
                </a:lnTo>
                <a:cubicBezTo>
                  <a:pt x="982" y="2234"/>
                  <a:pt x="1422" y="1543"/>
                  <a:pt x="1964" y="1543"/>
                </a:cubicBezTo>
                <a:lnTo>
                  <a:pt x="13745" y="1543"/>
                </a:lnTo>
                <a:cubicBezTo>
                  <a:pt x="14287" y="1543"/>
                  <a:pt x="14727" y="2234"/>
                  <a:pt x="14727" y="3086"/>
                </a:cubicBezTo>
                <a:cubicBezTo>
                  <a:pt x="14727" y="3086"/>
                  <a:pt x="14727" y="16971"/>
                  <a:pt x="14727" y="16971"/>
                </a:cubicBezTo>
                <a:close/>
                <a:moveTo>
                  <a:pt x="13745" y="20057"/>
                </a:moveTo>
                <a:lnTo>
                  <a:pt x="1964" y="20057"/>
                </a:lnTo>
                <a:cubicBezTo>
                  <a:pt x="1422" y="20057"/>
                  <a:pt x="982" y="19367"/>
                  <a:pt x="982" y="18514"/>
                </a:cubicBezTo>
                <a:lnTo>
                  <a:pt x="14727" y="18514"/>
                </a:lnTo>
                <a:cubicBezTo>
                  <a:pt x="14727" y="19367"/>
                  <a:pt x="14287" y="20057"/>
                  <a:pt x="13745" y="20057"/>
                </a:cubicBezTo>
                <a:moveTo>
                  <a:pt x="21109" y="3086"/>
                </a:moveTo>
                <a:cubicBezTo>
                  <a:pt x="21030" y="3086"/>
                  <a:pt x="20958" y="3122"/>
                  <a:pt x="20892" y="3175"/>
                </a:cubicBezTo>
                <a:lnTo>
                  <a:pt x="20890" y="3167"/>
                </a:lnTo>
                <a:lnTo>
                  <a:pt x="15709" y="7237"/>
                </a:lnTo>
                <a:lnTo>
                  <a:pt x="15709" y="3086"/>
                </a:lnTo>
                <a:cubicBezTo>
                  <a:pt x="15709" y="1382"/>
                  <a:pt x="14830" y="0"/>
                  <a:pt x="13745" y="0"/>
                </a:cubicBezTo>
                <a:lnTo>
                  <a:pt x="1964" y="0"/>
                </a:lnTo>
                <a:cubicBezTo>
                  <a:pt x="879" y="0"/>
                  <a:pt x="0" y="1382"/>
                  <a:pt x="0" y="3086"/>
                </a:cubicBezTo>
                <a:lnTo>
                  <a:pt x="0" y="18514"/>
                </a:lnTo>
                <a:cubicBezTo>
                  <a:pt x="0" y="20219"/>
                  <a:pt x="879" y="21600"/>
                  <a:pt x="1964" y="21600"/>
                </a:cubicBezTo>
                <a:lnTo>
                  <a:pt x="13745" y="21600"/>
                </a:lnTo>
                <a:cubicBezTo>
                  <a:pt x="14830" y="21600"/>
                  <a:pt x="15709" y="20219"/>
                  <a:pt x="15709" y="18514"/>
                </a:cubicBezTo>
                <a:lnTo>
                  <a:pt x="15709" y="14363"/>
                </a:lnTo>
                <a:lnTo>
                  <a:pt x="20890" y="18433"/>
                </a:lnTo>
                <a:lnTo>
                  <a:pt x="20892" y="18427"/>
                </a:lnTo>
                <a:cubicBezTo>
                  <a:pt x="20958" y="18478"/>
                  <a:pt x="21030" y="18514"/>
                  <a:pt x="21109" y="18514"/>
                </a:cubicBezTo>
                <a:cubicBezTo>
                  <a:pt x="21380" y="18514"/>
                  <a:pt x="21600" y="18170"/>
                  <a:pt x="21600" y="17743"/>
                </a:cubicBezTo>
                <a:lnTo>
                  <a:pt x="21600" y="3857"/>
                </a:lnTo>
                <a:cubicBezTo>
                  <a:pt x="21600" y="3432"/>
                  <a:pt x="21380" y="3086"/>
                  <a:pt x="21109" y="3086"/>
                </a:cubicBezTo>
                <a:moveTo>
                  <a:pt x="10309" y="6171"/>
                </a:moveTo>
                <a:cubicBezTo>
                  <a:pt x="10038" y="6171"/>
                  <a:pt x="9818" y="5827"/>
                  <a:pt x="9818" y="5400"/>
                </a:cubicBezTo>
                <a:cubicBezTo>
                  <a:pt x="9818" y="4974"/>
                  <a:pt x="10038" y="4629"/>
                  <a:pt x="10309" y="4629"/>
                </a:cubicBezTo>
                <a:cubicBezTo>
                  <a:pt x="10580" y="4629"/>
                  <a:pt x="10800" y="4974"/>
                  <a:pt x="10800" y="5400"/>
                </a:cubicBezTo>
                <a:cubicBezTo>
                  <a:pt x="10800" y="5827"/>
                  <a:pt x="10580" y="6171"/>
                  <a:pt x="10309" y="6171"/>
                </a:cubicBezTo>
                <a:moveTo>
                  <a:pt x="10309" y="3086"/>
                </a:moveTo>
                <a:cubicBezTo>
                  <a:pt x="9496" y="3086"/>
                  <a:pt x="8836" y="4123"/>
                  <a:pt x="8836" y="5400"/>
                </a:cubicBezTo>
                <a:cubicBezTo>
                  <a:pt x="8836" y="6678"/>
                  <a:pt x="9496" y="7714"/>
                  <a:pt x="10309" y="7714"/>
                </a:cubicBezTo>
                <a:cubicBezTo>
                  <a:pt x="11123" y="7714"/>
                  <a:pt x="11782" y="6678"/>
                  <a:pt x="11782" y="5400"/>
                </a:cubicBezTo>
                <a:cubicBezTo>
                  <a:pt x="11782" y="4123"/>
                  <a:pt x="11123" y="3086"/>
                  <a:pt x="10309" y="3086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70" name="Shape 236"/>
          <p:cNvSpPr/>
          <p:nvPr/>
        </p:nvSpPr>
        <p:spPr>
          <a:xfrm>
            <a:off x="10052274" y="4191439"/>
            <a:ext cx="372438" cy="1777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16495"/>
                </a:moveTo>
                <a:lnTo>
                  <a:pt x="19636" y="15723"/>
                </a:lnTo>
                <a:lnTo>
                  <a:pt x="19636" y="5877"/>
                </a:lnTo>
                <a:lnTo>
                  <a:pt x="20618" y="5105"/>
                </a:lnTo>
                <a:cubicBezTo>
                  <a:pt x="20618" y="5105"/>
                  <a:pt x="20618" y="16495"/>
                  <a:pt x="20618" y="16495"/>
                </a:cubicBezTo>
                <a:close/>
                <a:moveTo>
                  <a:pt x="18655" y="14952"/>
                </a:moveTo>
                <a:lnTo>
                  <a:pt x="16691" y="13409"/>
                </a:lnTo>
                <a:lnTo>
                  <a:pt x="16691" y="8191"/>
                </a:lnTo>
                <a:lnTo>
                  <a:pt x="18655" y="6648"/>
                </a:lnTo>
                <a:cubicBezTo>
                  <a:pt x="18655" y="6648"/>
                  <a:pt x="18655" y="14952"/>
                  <a:pt x="18655" y="14952"/>
                </a:cubicBezTo>
                <a:close/>
                <a:moveTo>
                  <a:pt x="15709" y="6171"/>
                </a:moveTo>
                <a:lnTo>
                  <a:pt x="982" y="6171"/>
                </a:lnTo>
                <a:lnTo>
                  <a:pt x="982" y="3086"/>
                </a:lnTo>
                <a:cubicBezTo>
                  <a:pt x="982" y="2234"/>
                  <a:pt x="1422" y="1543"/>
                  <a:pt x="1964" y="1543"/>
                </a:cubicBezTo>
                <a:lnTo>
                  <a:pt x="14727" y="1543"/>
                </a:lnTo>
                <a:cubicBezTo>
                  <a:pt x="15269" y="1543"/>
                  <a:pt x="15709" y="2234"/>
                  <a:pt x="15709" y="3086"/>
                </a:cubicBezTo>
                <a:cubicBezTo>
                  <a:pt x="15709" y="3086"/>
                  <a:pt x="15709" y="6171"/>
                  <a:pt x="15709" y="6171"/>
                </a:cubicBezTo>
                <a:close/>
                <a:moveTo>
                  <a:pt x="15709" y="18514"/>
                </a:moveTo>
                <a:cubicBezTo>
                  <a:pt x="15709" y="19367"/>
                  <a:pt x="15269" y="20057"/>
                  <a:pt x="14727" y="20057"/>
                </a:cubicBezTo>
                <a:lnTo>
                  <a:pt x="1964" y="20057"/>
                </a:lnTo>
                <a:cubicBezTo>
                  <a:pt x="1422" y="20057"/>
                  <a:pt x="982" y="19367"/>
                  <a:pt x="982" y="18514"/>
                </a:cubicBezTo>
                <a:lnTo>
                  <a:pt x="982" y="7714"/>
                </a:lnTo>
                <a:lnTo>
                  <a:pt x="15709" y="7714"/>
                </a:lnTo>
                <a:cubicBezTo>
                  <a:pt x="15709" y="7714"/>
                  <a:pt x="15709" y="18514"/>
                  <a:pt x="15709" y="18514"/>
                </a:cubicBezTo>
                <a:close/>
                <a:moveTo>
                  <a:pt x="21109" y="3086"/>
                </a:moveTo>
                <a:cubicBezTo>
                  <a:pt x="21030" y="3086"/>
                  <a:pt x="20958" y="3122"/>
                  <a:pt x="20892" y="3175"/>
                </a:cubicBezTo>
                <a:lnTo>
                  <a:pt x="20890" y="3167"/>
                </a:lnTo>
                <a:lnTo>
                  <a:pt x="16691" y="6467"/>
                </a:lnTo>
                <a:lnTo>
                  <a:pt x="16691" y="3086"/>
                </a:lnTo>
                <a:cubicBezTo>
                  <a:pt x="16691" y="1382"/>
                  <a:pt x="15812" y="0"/>
                  <a:pt x="14727" y="0"/>
                </a:cubicBezTo>
                <a:lnTo>
                  <a:pt x="1964" y="0"/>
                </a:lnTo>
                <a:cubicBezTo>
                  <a:pt x="879" y="0"/>
                  <a:pt x="0" y="1382"/>
                  <a:pt x="0" y="3086"/>
                </a:cubicBezTo>
                <a:lnTo>
                  <a:pt x="0" y="18514"/>
                </a:lnTo>
                <a:cubicBezTo>
                  <a:pt x="0" y="20219"/>
                  <a:pt x="879" y="21600"/>
                  <a:pt x="1964" y="21600"/>
                </a:cubicBezTo>
                <a:lnTo>
                  <a:pt x="14727" y="21600"/>
                </a:lnTo>
                <a:cubicBezTo>
                  <a:pt x="15812" y="21600"/>
                  <a:pt x="16691" y="20219"/>
                  <a:pt x="16691" y="18514"/>
                </a:cubicBezTo>
                <a:lnTo>
                  <a:pt x="16691" y="15134"/>
                </a:lnTo>
                <a:lnTo>
                  <a:pt x="20890" y="18433"/>
                </a:lnTo>
                <a:lnTo>
                  <a:pt x="20892" y="18426"/>
                </a:lnTo>
                <a:cubicBezTo>
                  <a:pt x="20958" y="18478"/>
                  <a:pt x="21030" y="18514"/>
                  <a:pt x="21109" y="18514"/>
                </a:cubicBezTo>
                <a:cubicBezTo>
                  <a:pt x="21380" y="18514"/>
                  <a:pt x="21600" y="18169"/>
                  <a:pt x="21600" y="17743"/>
                </a:cubicBezTo>
                <a:lnTo>
                  <a:pt x="21600" y="3857"/>
                </a:lnTo>
                <a:cubicBezTo>
                  <a:pt x="21600" y="3432"/>
                  <a:pt x="21380" y="3086"/>
                  <a:pt x="21109" y="3086"/>
                </a:cubicBezTo>
                <a:moveTo>
                  <a:pt x="12273" y="3086"/>
                </a:moveTo>
                <a:cubicBezTo>
                  <a:pt x="12002" y="3086"/>
                  <a:pt x="11782" y="3432"/>
                  <a:pt x="11782" y="3857"/>
                </a:cubicBezTo>
                <a:cubicBezTo>
                  <a:pt x="11782" y="4284"/>
                  <a:pt x="12002" y="4629"/>
                  <a:pt x="12273" y="4629"/>
                </a:cubicBezTo>
                <a:cubicBezTo>
                  <a:pt x="12544" y="4629"/>
                  <a:pt x="12764" y="4284"/>
                  <a:pt x="12764" y="3857"/>
                </a:cubicBezTo>
                <a:cubicBezTo>
                  <a:pt x="12764" y="3432"/>
                  <a:pt x="12544" y="3086"/>
                  <a:pt x="12273" y="3086"/>
                </a:cubicBezTo>
                <a:moveTo>
                  <a:pt x="14236" y="3086"/>
                </a:moveTo>
                <a:cubicBezTo>
                  <a:pt x="13966" y="3086"/>
                  <a:pt x="13745" y="3432"/>
                  <a:pt x="13745" y="3857"/>
                </a:cubicBezTo>
                <a:cubicBezTo>
                  <a:pt x="13745" y="4284"/>
                  <a:pt x="13966" y="4629"/>
                  <a:pt x="14236" y="4629"/>
                </a:cubicBezTo>
                <a:cubicBezTo>
                  <a:pt x="14507" y="4629"/>
                  <a:pt x="14727" y="4284"/>
                  <a:pt x="14727" y="3857"/>
                </a:cubicBezTo>
                <a:cubicBezTo>
                  <a:pt x="14727" y="3432"/>
                  <a:pt x="14507" y="3086"/>
                  <a:pt x="14236" y="3086"/>
                </a:cubicBezTo>
                <a:moveTo>
                  <a:pt x="5400" y="10800"/>
                </a:moveTo>
                <a:cubicBezTo>
                  <a:pt x="6214" y="10800"/>
                  <a:pt x="6873" y="11837"/>
                  <a:pt x="6873" y="13114"/>
                </a:cubicBezTo>
                <a:cubicBezTo>
                  <a:pt x="6873" y="14393"/>
                  <a:pt x="6214" y="15429"/>
                  <a:pt x="5400" y="15429"/>
                </a:cubicBezTo>
                <a:cubicBezTo>
                  <a:pt x="4586" y="15429"/>
                  <a:pt x="3927" y="14393"/>
                  <a:pt x="3927" y="13114"/>
                </a:cubicBezTo>
                <a:cubicBezTo>
                  <a:pt x="3927" y="11837"/>
                  <a:pt x="4586" y="10800"/>
                  <a:pt x="5400" y="10800"/>
                </a:cubicBezTo>
                <a:moveTo>
                  <a:pt x="11291" y="10800"/>
                </a:moveTo>
                <a:cubicBezTo>
                  <a:pt x="12104" y="10800"/>
                  <a:pt x="12764" y="11837"/>
                  <a:pt x="12764" y="13114"/>
                </a:cubicBezTo>
                <a:cubicBezTo>
                  <a:pt x="12764" y="14393"/>
                  <a:pt x="12104" y="15429"/>
                  <a:pt x="11291" y="15429"/>
                </a:cubicBezTo>
                <a:cubicBezTo>
                  <a:pt x="10477" y="15429"/>
                  <a:pt x="9818" y="14393"/>
                  <a:pt x="9818" y="13114"/>
                </a:cubicBezTo>
                <a:cubicBezTo>
                  <a:pt x="9818" y="11837"/>
                  <a:pt x="10477" y="10800"/>
                  <a:pt x="11291" y="10800"/>
                </a:cubicBezTo>
                <a:moveTo>
                  <a:pt x="5400" y="16971"/>
                </a:moveTo>
                <a:lnTo>
                  <a:pt x="11291" y="16971"/>
                </a:lnTo>
                <a:cubicBezTo>
                  <a:pt x="12647" y="16971"/>
                  <a:pt x="13745" y="15245"/>
                  <a:pt x="13745" y="13114"/>
                </a:cubicBezTo>
                <a:cubicBezTo>
                  <a:pt x="13745" y="10984"/>
                  <a:pt x="12647" y="9257"/>
                  <a:pt x="11291" y="9257"/>
                </a:cubicBezTo>
                <a:cubicBezTo>
                  <a:pt x="9935" y="9257"/>
                  <a:pt x="8836" y="10984"/>
                  <a:pt x="8836" y="13114"/>
                </a:cubicBezTo>
                <a:cubicBezTo>
                  <a:pt x="8836" y="13987"/>
                  <a:pt x="9028" y="14782"/>
                  <a:pt x="9338" y="15429"/>
                </a:cubicBezTo>
                <a:lnTo>
                  <a:pt x="7352" y="15429"/>
                </a:lnTo>
                <a:cubicBezTo>
                  <a:pt x="7663" y="14782"/>
                  <a:pt x="7855" y="13987"/>
                  <a:pt x="7855" y="13114"/>
                </a:cubicBezTo>
                <a:cubicBezTo>
                  <a:pt x="7855" y="10984"/>
                  <a:pt x="6755" y="9257"/>
                  <a:pt x="5400" y="9257"/>
                </a:cubicBezTo>
                <a:cubicBezTo>
                  <a:pt x="4044" y="9257"/>
                  <a:pt x="2945" y="10984"/>
                  <a:pt x="2945" y="13114"/>
                </a:cubicBezTo>
                <a:cubicBezTo>
                  <a:pt x="2945" y="15245"/>
                  <a:pt x="4044" y="16971"/>
                  <a:pt x="5400" y="16971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71" name="Shape 237"/>
          <p:cNvSpPr/>
          <p:nvPr/>
        </p:nvSpPr>
        <p:spPr>
          <a:xfrm>
            <a:off x="10763291" y="4191439"/>
            <a:ext cx="372438" cy="1777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16606"/>
                </a:moveTo>
                <a:lnTo>
                  <a:pt x="16691" y="14138"/>
                </a:lnTo>
                <a:lnTo>
                  <a:pt x="16691" y="7462"/>
                </a:lnTo>
                <a:lnTo>
                  <a:pt x="20618" y="4994"/>
                </a:lnTo>
                <a:cubicBezTo>
                  <a:pt x="20618" y="4994"/>
                  <a:pt x="20618" y="16606"/>
                  <a:pt x="20618" y="16606"/>
                </a:cubicBezTo>
                <a:close/>
                <a:moveTo>
                  <a:pt x="21109" y="3086"/>
                </a:moveTo>
                <a:cubicBezTo>
                  <a:pt x="21030" y="3086"/>
                  <a:pt x="20958" y="3122"/>
                  <a:pt x="20892" y="3174"/>
                </a:cubicBezTo>
                <a:lnTo>
                  <a:pt x="20890" y="3167"/>
                </a:lnTo>
                <a:lnTo>
                  <a:pt x="16018" y="6229"/>
                </a:lnTo>
                <a:cubicBezTo>
                  <a:pt x="16013" y="6233"/>
                  <a:pt x="16008" y="6235"/>
                  <a:pt x="16003" y="6239"/>
                </a:cubicBezTo>
                <a:lnTo>
                  <a:pt x="15980" y="6252"/>
                </a:lnTo>
                <a:lnTo>
                  <a:pt x="15983" y="6260"/>
                </a:lnTo>
                <a:cubicBezTo>
                  <a:pt x="15822" y="6387"/>
                  <a:pt x="15709" y="6641"/>
                  <a:pt x="15709" y="6943"/>
                </a:cubicBezTo>
                <a:lnTo>
                  <a:pt x="15709" y="14657"/>
                </a:lnTo>
                <a:cubicBezTo>
                  <a:pt x="15709" y="14959"/>
                  <a:pt x="15822" y="15213"/>
                  <a:pt x="15983" y="15340"/>
                </a:cubicBezTo>
                <a:lnTo>
                  <a:pt x="15980" y="15347"/>
                </a:lnTo>
                <a:lnTo>
                  <a:pt x="16002" y="15360"/>
                </a:lnTo>
                <a:cubicBezTo>
                  <a:pt x="16008" y="15365"/>
                  <a:pt x="16013" y="15368"/>
                  <a:pt x="16018" y="15371"/>
                </a:cubicBezTo>
                <a:lnTo>
                  <a:pt x="20890" y="18433"/>
                </a:lnTo>
                <a:lnTo>
                  <a:pt x="20892" y="18426"/>
                </a:lnTo>
                <a:cubicBezTo>
                  <a:pt x="20958" y="18478"/>
                  <a:pt x="21030" y="18514"/>
                  <a:pt x="21109" y="18514"/>
                </a:cubicBezTo>
                <a:cubicBezTo>
                  <a:pt x="21380" y="18514"/>
                  <a:pt x="21600" y="18169"/>
                  <a:pt x="21600" y="17743"/>
                </a:cubicBezTo>
                <a:lnTo>
                  <a:pt x="21600" y="3857"/>
                </a:lnTo>
                <a:cubicBezTo>
                  <a:pt x="21600" y="3431"/>
                  <a:pt x="21380" y="3086"/>
                  <a:pt x="21109" y="3086"/>
                </a:cubicBezTo>
                <a:moveTo>
                  <a:pt x="13745" y="18514"/>
                </a:moveTo>
                <a:cubicBezTo>
                  <a:pt x="13745" y="19367"/>
                  <a:pt x="13306" y="20057"/>
                  <a:pt x="12764" y="20057"/>
                </a:cubicBezTo>
                <a:lnTo>
                  <a:pt x="1964" y="20057"/>
                </a:lnTo>
                <a:cubicBezTo>
                  <a:pt x="1422" y="20057"/>
                  <a:pt x="982" y="19367"/>
                  <a:pt x="982" y="18514"/>
                </a:cubicBezTo>
                <a:lnTo>
                  <a:pt x="982" y="3086"/>
                </a:lnTo>
                <a:cubicBezTo>
                  <a:pt x="982" y="2233"/>
                  <a:pt x="1422" y="1543"/>
                  <a:pt x="1964" y="1543"/>
                </a:cubicBezTo>
                <a:lnTo>
                  <a:pt x="12764" y="1543"/>
                </a:lnTo>
                <a:cubicBezTo>
                  <a:pt x="13306" y="1543"/>
                  <a:pt x="13745" y="2233"/>
                  <a:pt x="13745" y="3086"/>
                </a:cubicBezTo>
                <a:cubicBezTo>
                  <a:pt x="13745" y="3086"/>
                  <a:pt x="13745" y="18514"/>
                  <a:pt x="13745" y="18514"/>
                </a:cubicBezTo>
                <a:close/>
                <a:moveTo>
                  <a:pt x="12764" y="0"/>
                </a:moveTo>
                <a:lnTo>
                  <a:pt x="1964" y="0"/>
                </a:lnTo>
                <a:cubicBezTo>
                  <a:pt x="879" y="0"/>
                  <a:pt x="0" y="1382"/>
                  <a:pt x="0" y="3086"/>
                </a:cubicBezTo>
                <a:lnTo>
                  <a:pt x="0" y="18514"/>
                </a:lnTo>
                <a:cubicBezTo>
                  <a:pt x="0" y="20219"/>
                  <a:pt x="879" y="21600"/>
                  <a:pt x="1964" y="21600"/>
                </a:cubicBezTo>
                <a:lnTo>
                  <a:pt x="12764" y="21600"/>
                </a:lnTo>
                <a:cubicBezTo>
                  <a:pt x="13848" y="21600"/>
                  <a:pt x="14727" y="20219"/>
                  <a:pt x="14727" y="18514"/>
                </a:cubicBezTo>
                <a:lnTo>
                  <a:pt x="14727" y="3086"/>
                </a:lnTo>
                <a:cubicBezTo>
                  <a:pt x="14727" y="1382"/>
                  <a:pt x="13848" y="0"/>
                  <a:pt x="12764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72" name="Shape 171"/>
          <p:cNvSpPr/>
          <p:nvPr/>
        </p:nvSpPr>
        <p:spPr>
          <a:xfrm>
            <a:off x="869279" y="4710169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19636"/>
                </a:moveTo>
                <a:cubicBezTo>
                  <a:pt x="20618" y="20178"/>
                  <a:pt x="20178" y="20619"/>
                  <a:pt x="19636" y="20619"/>
                </a:cubicBezTo>
                <a:lnTo>
                  <a:pt x="1964" y="20619"/>
                </a:lnTo>
                <a:cubicBezTo>
                  <a:pt x="1422" y="20619"/>
                  <a:pt x="982" y="20178"/>
                  <a:pt x="982" y="19636"/>
                </a:cubicBez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9636"/>
                  <a:pt x="20618" y="19636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7855" y="6382"/>
                </a:moveTo>
                <a:cubicBezTo>
                  <a:pt x="7313" y="6382"/>
                  <a:pt x="6873" y="5943"/>
                  <a:pt x="6873" y="5400"/>
                </a:cubicBezTo>
                <a:cubicBezTo>
                  <a:pt x="6873" y="4858"/>
                  <a:pt x="7313" y="4418"/>
                  <a:pt x="7855" y="4418"/>
                </a:cubicBezTo>
                <a:cubicBezTo>
                  <a:pt x="8396" y="4418"/>
                  <a:pt x="8836" y="4858"/>
                  <a:pt x="8836" y="5400"/>
                </a:cubicBezTo>
                <a:cubicBezTo>
                  <a:pt x="8836" y="5943"/>
                  <a:pt x="8396" y="6382"/>
                  <a:pt x="7855" y="6382"/>
                </a:cubicBezTo>
                <a:moveTo>
                  <a:pt x="18164" y="4909"/>
                </a:moveTo>
                <a:lnTo>
                  <a:pt x="9749" y="4909"/>
                </a:lnTo>
                <a:cubicBezTo>
                  <a:pt x="9530" y="4064"/>
                  <a:pt x="8768" y="3436"/>
                  <a:pt x="7855" y="3436"/>
                </a:cubicBezTo>
                <a:cubicBezTo>
                  <a:pt x="6941" y="3436"/>
                  <a:pt x="6180" y="4064"/>
                  <a:pt x="5960" y="4909"/>
                </a:cubicBezTo>
                <a:lnTo>
                  <a:pt x="3436" y="4909"/>
                </a:lnTo>
                <a:cubicBezTo>
                  <a:pt x="3165" y="4909"/>
                  <a:pt x="2945" y="5129"/>
                  <a:pt x="2945" y="5400"/>
                </a:cubicBezTo>
                <a:cubicBezTo>
                  <a:pt x="2945" y="5672"/>
                  <a:pt x="3165" y="5891"/>
                  <a:pt x="3436" y="5891"/>
                </a:cubicBezTo>
                <a:lnTo>
                  <a:pt x="5960" y="5891"/>
                </a:lnTo>
                <a:cubicBezTo>
                  <a:pt x="6180" y="6737"/>
                  <a:pt x="6941" y="7364"/>
                  <a:pt x="7855" y="7364"/>
                </a:cubicBezTo>
                <a:cubicBezTo>
                  <a:pt x="8768" y="7364"/>
                  <a:pt x="9530" y="6737"/>
                  <a:pt x="9749" y="5891"/>
                </a:cubicBezTo>
                <a:lnTo>
                  <a:pt x="18164" y="5891"/>
                </a:lnTo>
                <a:cubicBezTo>
                  <a:pt x="18435" y="5891"/>
                  <a:pt x="18655" y="5672"/>
                  <a:pt x="18655" y="5400"/>
                </a:cubicBezTo>
                <a:cubicBezTo>
                  <a:pt x="18655" y="5129"/>
                  <a:pt x="18435" y="4909"/>
                  <a:pt x="18164" y="4909"/>
                </a:cubicBezTo>
                <a:moveTo>
                  <a:pt x="14727" y="11782"/>
                </a:moveTo>
                <a:cubicBezTo>
                  <a:pt x="14186" y="11782"/>
                  <a:pt x="13745" y="11342"/>
                  <a:pt x="13745" y="10800"/>
                </a:cubicBezTo>
                <a:cubicBezTo>
                  <a:pt x="13745" y="10258"/>
                  <a:pt x="14186" y="9818"/>
                  <a:pt x="14727" y="9818"/>
                </a:cubicBezTo>
                <a:cubicBezTo>
                  <a:pt x="15269" y="9818"/>
                  <a:pt x="15709" y="10258"/>
                  <a:pt x="15709" y="10800"/>
                </a:cubicBezTo>
                <a:cubicBezTo>
                  <a:pt x="15709" y="11342"/>
                  <a:pt x="15269" y="11782"/>
                  <a:pt x="14727" y="11782"/>
                </a:cubicBezTo>
                <a:moveTo>
                  <a:pt x="18164" y="10310"/>
                </a:moveTo>
                <a:lnTo>
                  <a:pt x="16621" y="10310"/>
                </a:lnTo>
                <a:cubicBezTo>
                  <a:pt x="16402" y="9464"/>
                  <a:pt x="15641" y="8836"/>
                  <a:pt x="14727" y="8836"/>
                </a:cubicBezTo>
                <a:cubicBezTo>
                  <a:pt x="13814" y="8836"/>
                  <a:pt x="13052" y="9464"/>
                  <a:pt x="12833" y="10310"/>
                </a:cubicBezTo>
                <a:lnTo>
                  <a:pt x="3436" y="10310"/>
                </a:lnTo>
                <a:cubicBezTo>
                  <a:pt x="3165" y="10310"/>
                  <a:pt x="2945" y="10529"/>
                  <a:pt x="2945" y="10800"/>
                </a:cubicBezTo>
                <a:cubicBezTo>
                  <a:pt x="2945" y="11072"/>
                  <a:pt x="3165" y="11291"/>
                  <a:pt x="3436" y="11291"/>
                </a:cubicBezTo>
                <a:lnTo>
                  <a:pt x="12833" y="11291"/>
                </a:lnTo>
                <a:cubicBezTo>
                  <a:pt x="13052" y="12137"/>
                  <a:pt x="13814" y="12764"/>
                  <a:pt x="14727" y="12764"/>
                </a:cubicBezTo>
                <a:cubicBezTo>
                  <a:pt x="15641" y="12764"/>
                  <a:pt x="16402" y="12137"/>
                  <a:pt x="16621" y="11291"/>
                </a:cubicBezTo>
                <a:lnTo>
                  <a:pt x="18164" y="11291"/>
                </a:lnTo>
                <a:cubicBezTo>
                  <a:pt x="18435" y="11291"/>
                  <a:pt x="18655" y="11072"/>
                  <a:pt x="18655" y="10800"/>
                </a:cubicBezTo>
                <a:cubicBezTo>
                  <a:pt x="18655" y="10529"/>
                  <a:pt x="18435" y="10310"/>
                  <a:pt x="18164" y="10310"/>
                </a:cubicBezTo>
                <a:moveTo>
                  <a:pt x="9818" y="17182"/>
                </a:moveTo>
                <a:cubicBezTo>
                  <a:pt x="9276" y="17182"/>
                  <a:pt x="8836" y="16743"/>
                  <a:pt x="8836" y="16200"/>
                </a:cubicBezTo>
                <a:cubicBezTo>
                  <a:pt x="8836" y="15658"/>
                  <a:pt x="9276" y="15218"/>
                  <a:pt x="9818" y="15218"/>
                </a:cubicBezTo>
                <a:cubicBezTo>
                  <a:pt x="10360" y="15218"/>
                  <a:pt x="10800" y="15658"/>
                  <a:pt x="10800" y="16200"/>
                </a:cubicBezTo>
                <a:cubicBezTo>
                  <a:pt x="10800" y="16743"/>
                  <a:pt x="10360" y="17182"/>
                  <a:pt x="9818" y="17182"/>
                </a:cubicBezTo>
                <a:moveTo>
                  <a:pt x="18164" y="15709"/>
                </a:moveTo>
                <a:lnTo>
                  <a:pt x="11712" y="15709"/>
                </a:lnTo>
                <a:cubicBezTo>
                  <a:pt x="11493" y="14863"/>
                  <a:pt x="10732" y="14237"/>
                  <a:pt x="9818" y="14237"/>
                </a:cubicBezTo>
                <a:cubicBezTo>
                  <a:pt x="8904" y="14237"/>
                  <a:pt x="8143" y="14863"/>
                  <a:pt x="7924" y="15709"/>
                </a:cubicBezTo>
                <a:lnTo>
                  <a:pt x="3436" y="15709"/>
                </a:lnTo>
                <a:cubicBezTo>
                  <a:pt x="3165" y="15709"/>
                  <a:pt x="2945" y="15929"/>
                  <a:pt x="2945" y="16200"/>
                </a:cubicBezTo>
                <a:cubicBezTo>
                  <a:pt x="2945" y="16472"/>
                  <a:pt x="3165" y="16691"/>
                  <a:pt x="3436" y="16691"/>
                </a:cubicBezTo>
                <a:lnTo>
                  <a:pt x="7924" y="16691"/>
                </a:lnTo>
                <a:cubicBezTo>
                  <a:pt x="8143" y="17537"/>
                  <a:pt x="8904" y="18164"/>
                  <a:pt x="9818" y="18164"/>
                </a:cubicBezTo>
                <a:cubicBezTo>
                  <a:pt x="10732" y="18164"/>
                  <a:pt x="11493" y="17537"/>
                  <a:pt x="11712" y="16691"/>
                </a:cubicBezTo>
                <a:lnTo>
                  <a:pt x="18164" y="16691"/>
                </a:lnTo>
                <a:cubicBezTo>
                  <a:pt x="18435" y="16691"/>
                  <a:pt x="18655" y="16472"/>
                  <a:pt x="18655" y="16200"/>
                </a:cubicBezTo>
                <a:cubicBezTo>
                  <a:pt x="18655" y="15929"/>
                  <a:pt x="18435" y="15709"/>
                  <a:pt x="18164" y="15709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73" name="Shape 172"/>
          <p:cNvSpPr/>
          <p:nvPr/>
        </p:nvSpPr>
        <p:spPr>
          <a:xfrm>
            <a:off x="1580295" y="4710169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14727"/>
                </a:moveTo>
                <a:cubicBezTo>
                  <a:pt x="8631" y="14727"/>
                  <a:pt x="6873" y="12969"/>
                  <a:pt x="6873" y="10800"/>
                </a:cubicBezTo>
                <a:cubicBezTo>
                  <a:pt x="6873" y="8631"/>
                  <a:pt x="8631" y="6873"/>
                  <a:pt x="10800" y="6873"/>
                </a:cubicBezTo>
                <a:cubicBezTo>
                  <a:pt x="12969" y="6873"/>
                  <a:pt x="14727" y="8631"/>
                  <a:pt x="14727" y="10800"/>
                </a:cubicBezTo>
                <a:cubicBezTo>
                  <a:pt x="14727" y="12969"/>
                  <a:pt x="12969" y="14727"/>
                  <a:pt x="10800" y="14727"/>
                </a:cubicBezTo>
                <a:moveTo>
                  <a:pt x="10800" y="5891"/>
                </a:moveTo>
                <a:cubicBezTo>
                  <a:pt x="8088" y="5891"/>
                  <a:pt x="5891" y="8089"/>
                  <a:pt x="5891" y="10800"/>
                </a:cubicBezTo>
                <a:cubicBezTo>
                  <a:pt x="5891" y="13512"/>
                  <a:pt x="8088" y="15709"/>
                  <a:pt x="10800" y="15709"/>
                </a:cubicBezTo>
                <a:cubicBezTo>
                  <a:pt x="13512" y="15709"/>
                  <a:pt x="15709" y="13512"/>
                  <a:pt x="15709" y="10800"/>
                </a:cubicBezTo>
                <a:cubicBezTo>
                  <a:pt x="15709" y="8089"/>
                  <a:pt x="13512" y="5891"/>
                  <a:pt x="10800" y="5891"/>
                </a:cubicBezTo>
                <a:moveTo>
                  <a:pt x="20618" y="12013"/>
                </a:moveTo>
                <a:cubicBezTo>
                  <a:pt x="20614" y="12014"/>
                  <a:pt x="20611" y="12016"/>
                  <a:pt x="20607" y="12016"/>
                </a:cubicBezTo>
                <a:lnTo>
                  <a:pt x="19602" y="12268"/>
                </a:lnTo>
                <a:cubicBezTo>
                  <a:pt x="19256" y="12354"/>
                  <a:pt x="18984" y="12622"/>
                  <a:pt x="18892" y="12966"/>
                </a:cubicBezTo>
                <a:cubicBezTo>
                  <a:pt x="18703" y="13672"/>
                  <a:pt x="18421" y="14351"/>
                  <a:pt x="18053" y="14986"/>
                </a:cubicBezTo>
                <a:cubicBezTo>
                  <a:pt x="17873" y="15295"/>
                  <a:pt x="17876" y="15677"/>
                  <a:pt x="18060" y="15984"/>
                </a:cubicBezTo>
                <a:lnTo>
                  <a:pt x="18601" y="16885"/>
                </a:lnTo>
                <a:lnTo>
                  <a:pt x="16886" y="18600"/>
                </a:lnTo>
                <a:cubicBezTo>
                  <a:pt x="16882" y="18599"/>
                  <a:pt x="16878" y="18597"/>
                  <a:pt x="16875" y="18595"/>
                </a:cubicBezTo>
                <a:lnTo>
                  <a:pt x="15978" y="18057"/>
                </a:lnTo>
                <a:cubicBezTo>
                  <a:pt x="15822" y="17964"/>
                  <a:pt x="15648" y="17917"/>
                  <a:pt x="15473" y="17917"/>
                </a:cubicBezTo>
                <a:cubicBezTo>
                  <a:pt x="15304" y="17917"/>
                  <a:pt x="15134" y="17961"/>
                  <a:pt x="14982" y="18049"/>
                </a:cubicBezTo>
                <a:cubicBezTo>
                  <a:pt x="14348" y="18415"/>
                  <a:pt x="13671" y="18696"/>
                  <a:pt x="12968" y="18884"/>
                </a:cubicBezTo>
                <a:cubicBezTo>
                  <a:pt x="12624" y="18976"/>
                  <a:pt x="12356" y="19248"/>
                  <a:pt x="12269" y="19594"/>
                </a:cubicBezTo>
                <a:lnTo>
                  <a:pt x="12016" y="20607"/>
                </a:lnTo>
                <a:cubicBezTo>
                  <a:pt x="12015" y="20611"/>
                  <a:pt x="12014" y="20614"/>
                  <a:pt x="12012" y="20619"/>
                </a:cubicBezTo>
                <a:lnTo>
                  <a:pt x="9587" y="20619"/>
                </a:lnTo>
                <a:lnTo>
                  <a:pt x="9331" y="19594"/>
                </a:lnTo>
                <a:cubicBezTo>
                  <a:pt x="9244" y="19248"/>
                  <a:pt x="8976" y="18976"/>
                  <a:pt x="8632" y="18884"/>
                </a:cubicBezTo>
                <a:cubicBezTo>
                  <a:pt x="7929" y="18696"/>
                  <a:pt x="7251" y="18415"/>
                  <a:pt x="6617" y="18049"/>
                </a:cubicBezTo>
                <a:cubicBezTo>
                  <a:pt x="6465" y="17961"/>
                  <a:pt x="6296" y="17917"/>
                  <a:pt x="6127" y="17917"/>
                </a:cubicBezTo>
                <a:cubicBezTo>
                  <a:pt x="5951" y="17917"/>
                  <a:pt x="5777" y="17964"/>
                  <a:pt x="5621" y="18057"/>
                </a:cubicBezTo>
                <a:lnTo>
                  <a:pt x="4725" y="18595"/>
                </a:lnTo>
                <a:cubicBezTo>
                  <a:pt x="4722" y="18597"/>
                  <a:pt x="4718" y="18599"/>
                  <a:pt x="4714" y="18600"/>
                </a:cubicBezTo>
                <a:lnTo>
                  <a:pt x="3000" y="16885"/>
                </a:lnTo>
                <a:lnTo>
                  <a:pt x="3540" y="15984"/>
                </a:lnTo>
                <a:cubicBezTo>
                  <a:pt x="3724" y="15677"/>
                  <a:pt x="3727" y="15295"/>
                  <a:pt x="3548" y="14986"/>
                </a:cubicBezTo>
                <a:cubicBezTo>
                  <a:pt x="3179" y="14351"/>
                  <a:pt x="2897" y="13672"/>
                  <a:pt x="2708" y="12966"/>
                </a:cubicBezTo>
                <a:cubicBezTo>
                  <a:pt x="2616" y="12622"/>
                  <a:pt x="2343" y="12354"/>
                  <a:pt x="1998" y="12268"/>
                </a:cubicBezTo>
                <a:lnTo>
                  <a:pt x="993" y="12016"/>
                </a:lnTo>
                <a:cubicBezTo>
                  <a:pt x="989" y="12016"/>
                  <a:pt x="986" y="12014"/>
                  <a:pt x="982" y="12013"/>
                </a:cubicBezTo>
                <a:lnTo>
                  <a:pt x="982" y="9587"/>
                </a:lnTo>
                <a:lnTo>
                  <a:pt x="1998" y="9333"/>
                </a:lnTo>
                <a:cubicBezTo>
                  <a:pt x="2343" y="9246"/>
                  <a:pt x="2616" y="8979"/>
                  <a:pt x="2708" y="8634"/>
                </a:cubicBezTo>
                <a:cubicBezTo>
                  <a:pt x="2897" y="7928"/>
                  <a:pt x="3179" y="7249"/>
                  <a:pt x="3548" y="6615"/>
                </a:cubicBezTo>
                <a:cubicBezTo>
                  <a:pt x="3727" y="6305"/>
                  <a:pt x="3724" y="5923"/>
                  <a:pt x="3540" y="5617"/>
                </a:cubicBezTo>
                <a:lnTo>
                  <a:pt x="3005" y="4725"/>
                </a:lnTo>
                <a:cubicBezTo>
                  <a:pt x="3004" y="4722"/>
                  <a:pt x="3002" y="4718"/>
                  <a:pt x="3000" y="4715"/>
                </a:cubicBezTo>
                <a:lnTo>
                  <a:pt x="4715" y="3000"/>
                </a:lnTo>
                <a:lnTo>
                  <a:pt x="5621" y="3544"/>
                </a:lnTo>
                <a:cubicBezTo>
                  <a:pt x="5777" y="3636"/>
                  <a:pt x="5951" y="3683"/>
                  <a:pt x="6127" y="3683"/>
                </a:cubicBezTo>
                <a:cubicBezTo>
                  <a:pt x="6296" y="3683"/>
                  <a:pt x="6465" y="3639"/>
                  <a:pt x="6618" y="3551"/>
                </a:cubicBezTo>
                <a:cubicBezTo>
                  <a:pt x="7251" y="3185"/>
                  <a:pt x="7929" y="2904"/>
                  <a:pt x="8632" y="2717"/>
                </a:cubicBezTo>
                <a:cubicBezTo>
                  <a:pt x="8976" y="2624"/>
                  <a:pt x="9244" y="2353"/>
                  <a:pt x="9331" y="2007"/>
                </a:cubicBezTo>
                <a:lnTo>
                  <a:pt x="9587" y="982"/>
                </a:lnTo>
                <a:lnTo>
                  <a:pt x="12012" y="982"/>
                </a:lnTo>
                <a:cubicBezTo>
                  <a:pt x="12014" y="986"/>
                  <a:pt x="12015" y="989"/>
                  <a:pt x="12016" y="993"/>
                </a:cubicBezTo>
                <a:lnTo>
                  <a:pt x="12269" y="2007"/>
                </a:lnTo>
                <a:cubicBezTo>
                  <a:pt x="12356" y="2353"/>
                  <a:pt x="12624" y="2624"/>
                  <a:pt x="12968" y="2717"/>
                </a:cubicBezTo>
                <a:cubicBezTo>
                  <a:pt x="13671" y="2904"/>
                  <a:pt x="14348" y="3185"/>
                  <a:pt x="14982" y="3551"/>
                </a:cubicBezTo>
                <a:cubicBezTo>
                  <a:pt x="15134" y="3639"/>
                  <a:pt x="15304" y="3683"/>
                  <a:pt x="15473" y="3683"/>
                </a:cubicBezTo>
                <a:cubicBezTo>
                  <a:pt x="15648" y="3683"/>
                  <a:pt x="15822" y="3636"/>
                  <a:pt x="15978" y="3544"/>
                </a:cubicBezTo>
                <a:lnTo>
                  <a:pt x="16884" y="3000"/>
                </a:lnTo>
                <a:lnTo>
                  <a:pt x="18600" y="4715"/>
                </a:lnTo>
                <a:cubicBezTo>
                  <a:pt x="18598" y="4718"/>
                  <a:pt x="18597" y="4722"/>
                  <a:pt x="18595" y="4726"/>
                </a:cubicBezTo>
                <a:lnTo>
                  <a:pt x="18060" y="5616"/>
                </a:lnTo>
                <a:cubicBezTo>
                  <a:pt x="17876" y="5923"/>
                  <a:pt x="17873" y="6305"/>
                  <a:pt x="18053" y="6615"/>
                </a:cubicBezTo>
                <a:cubicBezTo>
                  <a:pt x="18421" y="7249"/>
                  <a:pt x="18703" y="7928"/>
                  <a:pt x="18892" y="8634"/>
                </a:cubicBezTo>
                <a:cubicBezTo>
                  <a:pt x="18984" y="8979"/>
                  <a:pt x="19256" y="9246"/>
                  <a:pt x="19602" y="9333"/>
                </a:cubicBezTo>
                <a:lnTo>
                  <a:pt x="20618" y="9587"/>
                </a:lnTo>
                <a:cubicBezTo>
                  <a:pt x="20618" y="9587"/>
                  <a:pt x="20618" y="12013"/>
                  <a:pt x="20618" y="12013"/>
                </a:cubicBezTo>
                <a:close/>
                <a:moveTo>
                  <a:pt x="20880" y="8641"/>
                </a:moveTo>
                <a:lnTo>
                  <a:pt x="19841" y="8380"/>
                </a:lnTo>
                <a:cubicBezTo>
                  <a:pt x="19626" y="7580"/>
                  <a:pt x="19308" y="6822"/>
                  <a:pt x="18902" y="6122"/>
                </a:cubicBezTo>
                <a:lnTo>
                  <a:pt x="19455" y="5200"/>
                </a:lnTo>
                <a:cubicBezTo>
                  <a:pt x="19625" y="4871"/>
                  <a:pt x="19736" y="4463"/>
                  <a:pt x="19455" y="4182"/>
                </a:cubicBezTo>
                <a:lnTo>
                  <a:pt x="17419" y="2145"/>
                </a:lnTo>
                <a:cubicBezTo>
                  <a:pt x="17292" y="2018"/>
                  <a:pt x="17136" y="1969"/>
                  <a:pt x="16975" y="1969"/>
                </a:cubicBezTo>
                <a:cubicBezTo>
                  <a:pt x="16778" y="1969"/>
                  <a:pt x="16572" y="2043"/>
                  <a:pt x="16400" y="2145"/>
                </a:cubicBezTo>
                <a:lnTo>
                  <a:pt x="15473" y="2702"/>
                </a:lnTo>
                <a:cubicBezTo>
                  <a:pt x="14775" y="2298"/>
                  <a:pt x="14020" y="1982"/>
                  <a:pt x="13222" y="1768"/>
                </a:cubicBezTo>
                <a:lnTo>
                  <a:pt x="12960" y="720"/>
                </a:lnTo>
                <a:cubicBezTo>
                  <a:pt x="12848" y="367"/>
                  <a:pt x="12638" y="0"/>
                  <a:pt x="12240" y="0"/>
                </a:cubicBezTo>
                <a:lnTo>
                  <a:pt x="9360" y="0"/>
                </a:lnTo>
                <a:cubicBezTo>
                  <a:pt x="8962" y="0"/>
                  <a:pt x="8730" y="367"/>
                  <a:pt x="8640" y="720"/>
                </a:cubicBezTo>
                <a:lnTo>
                  <a:pt x="8378" y="1768"/>
                </a:lnTo>
                <a:cubicBezTo>
                  <a:pt x="7580" y="1982"/>
                  <a:pt x="6825" y="2298"/>
                  <a:pt x="6127" y="2702"/>
                </a:cubicBezTo>
                <a:lnTo>
                  <a:pt x="5200" y="2145"/>
                </a:lnTo>
                <a:cubicBezTo>
                  <a:pt x="5028" y="2043"/>
                  <a:pt x="4822" y="1969"/>
                  <a:pt x="4625" y="1969"/>
                </a:cubicBezTo>
                <a:cubicBezTo>
                  <a:pt x="4464" y="1969"/>
                  <a:pt x="4308" y="2018"/>
                  <a:pt x="4181" y="2145"/>
                </a:cubicBezTo>
                <a:lnTo>
                  <a:pt x="2145" y="4182"/>
                </a:lnTo>
                <a:cubicBezTo>
                  <a:pt x="1864" y="4463"/>
                  <a:pt x="1975" y="4871"/>
                  <a:pt x="2145" y="5200"/>
                </a:cubicBezTo>
                <a:lnTo>
                  <a:pt x="2698" y="6122"/>
                </a:lnTo>
                <a:cubicBezTo>
                  <a:pt x="2292" y="6822"/>
                  <a:pt x="1973" y="7580"/>
                  <a:pt x="1759" y="8380"/>
                </a:cubicBezTo>
                <a:lnTo>
                  <a:pt x="720" y="8641"/>
                </a:lnTo>
                <a:cubicBezTo>
                  <a:pt x="367" y="8730"/>
                  <a:pt x="0" y="8963"/>
                  <a:pt x="0" y="9360"/>
                </a:cubicBezTo>
                <a:lnTo>
                  <a:pt x="0" y="12240"/>
                </a:lnTo>
                <a:cubicBezTo>
                  <a:pt x="0" y="12638"/>
                  <a:pt x="367" y="12848"/>
                  <a:pt x="720" y="12960"/>
                </a:cubicBezTo>
                <a:lnTo>
                  <a:pt x="1759" y="13220"/>
                </a:lnTo>
                <a:cubicBezTo>
                  <a:pt x="1973" y="14021"/>
                  <a:pt x="2292" y="14778"/>
                  <a:pt x="2698" y="15478"/>
                </a:cubicBezTo>
                <a:lnTo>
                  <a:pt x="2145" y="16400"/>
                </a:lnTo>
                <a:cubicBezTo>
                  <a:pt x="1959" y="16714"/>
                  <a:pt x="1864" y="17137"/>
                  <a:pt x="2145" y="17419"/>
                </a:cubicBezTo>
                <a:lnTo>
                  <a:pt x="4181" y="19455"/>
                </a:lnTo>
                <a:cubicBezTo>
                  <a:pt x="4305" y="19579"/>
                  <a:pt x="4454" y="19627"/>
                  <a:pt x="4610" y="19627"/>
                </a:cubicBezTo>
                <a:cubicBezTo>
                  <a:pt x="4807" y="19627"/>
                  <a:pt x="5016" y="19550"/>
                  <a:pt x="5200" y="19455"/>
                </a:cubicBezTo>
                <a:lnTo>
                  <a:pt x="6127" y="18899"/>
                </a:lnTo>
                <a:cubicBezTo>
                  <a:pt x="6825" y="19302"/>
                  <a:pt x="7580" y="19619"/>
                  <a:pt x="8378" y="19832"/>
                </a:cubicBezTo>
                <a:lnTo>
                  <a:pt x="8640" y="20880"/>
                </a:lnTo>
                <a:cubicBezTo>
                  <a:pt x="8730" y="21233"/>
                  <a:pt x="8962" y="21600"/>
                  <a:pt x="9360" y="21600"/>
                </a:cubicBezTo>
                <a:lnTo>
                  <a:pt x="12240" y="21600"/>
                </a:lnTo>
                <a:cubicBezTo>
                  <a:pt x="12638" y="21600"/>
                  <a:pt x="12848" y="21233"/>
                  <a:pt x="12960" y="20880"/>
                </a:cubicBezTo>
                <a:lnTo>
                  <a:pt x="13222" y="19832"/>
                </a:lnTo>
                <a:cubicBezTo>
                  <a:pt x="14020" y="19619"/>
                  <a:pt x="14775" y="19302"/>
                  <a:pt x="15473" y="18899"/>
                </a:cubicBezTo>
                <a:lnTo>
                  <a:pt x="16400" y="19455"/>
                </a:lnTo>
                <a:cubicBezTo>
                  <a:pt x="16584" y="19550"/>
                  <a:pt x="16793" y="19627"/>
                  <a:pt x="16990" y="19627"/>
                </a:cubicBezTo>
                <a:cubicBezTo>
                  <a:pt x="17146" y="19627"/>
                  <a:pt x="17294" y="19579"/>
                  <a:pt x="17419" y="19455"/>
                </a:cubicBezTo>
                <a:lnTo>
                  <a:pt x="19455" y="17419"/>
                </a:lnTo>
                <a:cubicBezTo>
                  <a:pt x="19736" y="17137"/>
                  <a:pt x="19641" y="16714"/>
                  <a:pt x="19455" y="16400"/>
                </a:cubicBezTo>
                <a:lnTo>
                  <a:pt x="18902" y="15478"/>
                </a:lnTo>
                <a:cubicBezTo>
                  <a:pt x="19308" y="14778"/>
                  <a:pt x="19626" y="14021"/>
                  <a:pt x="19841" y="13220"/>
                </a:cubicBezTo>
                <a:lnTo>
                  <a:pt x="20880" y="12960"/>
                </a:lnTo>
                <a:cubicBezTo>
                  <a:pt x="21233" y="12848"/>
                  <a:pt x="21600" y="12638"/>
                  <a:pt x="21600" y="12240"/>
                </a:cubicBezTo>
                <a:lnTo>
                  <a:pt x="21600" y="9360"/>
                </a:lnTo>
                <a:cubicBezTo>
                  <a:pt x="21600" y="8963"/>
                  <a:pt x="21233" y="8730"/>
                  <a:pt x="20880" y="8641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74" name="Shape 173"/>
          <p:cNvSpPr/>
          <p:nvPr/>
        </p:nvSpPr>
        <p:spPr>
          <a:xfrm>
            <a:off x="2291307" y="4710169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12012"/>
                </a:moveTo>
                <a:cubicBezTo>
                  <a:pt x="20614" y="12014"/>
                  <a:pt x="20611" y="12016"/>
                  <a:pt x="20607" y="12016"/>
                </a:cubicBezTo>
                <a:lnTo>
                  <a:pt x="19602" y="12268"/>
                </a:lnTo>
                <a:cubicBezTo>
                  <a:pt x="19256" y="12354"/>
                  <a:pt x="18984" y="12622"/>
                  <a:pt x="18892" y="12966"/>
                </a:cubicBezTo>
                <a:cubicBezTo>
                  <a:pt x="18703" y="13672"/>
                  <a:pt x="18421" y="14352"/>
                  <a:pt x="18053" y="14986"/>
                </a:cubicBezTo>
                <a:cubicBezTo>
                  <a:pt x="17873" y="15295"/>
                  <a:pt x="17876" y="15677"/>
                  <a:pt x="18060" y="15984"/>
                </a:cubicBezTo>
                <a:lnTo>
                  <a:pt x="18601" y="16885"/>
                </a:lnTo>
                <a:lnTo>
                  <a:pt x="16886" y="18600"/>
                </a:lnTo>
                <a:cubicBezTo>
                  <a:pt x="16882" y="18598"/>
                  <a:pt x="16878" y="18597"/>
                  <a:pt x="16875" y="18595"/>
                </a:cubicBezTo>
                <a:lnTo>
                  <a:pt x="15978" y="18057"/>
                </a:lnTo>
                <a:cubicBezTo>
                  <a:pt x="15822" y="17964"/>
                  <a:pt x="15648" y="17917"/>
                  <a:pt x="15473" y="17917"/>
                </a:cubicBezTo>
                <a:cubicBezTo>
                  <a:pt x="15304" y="17917"/>
                  <a:pt x="15134" y="17961"/>
                  <a:pt x="14982" y="18049"/>
                </a:cubicBezTo>
                <a:cubicBezTo>
                  <a:pt x="14348" y="18415"/>
                  <a:pt x="13671" y="18696"/>
                  <a:pt x="12968" y="18884"/>
                </a:cubicBezTo>
                <a:cubicBezTo>
                  <a:pt x="12624" y="18976"/>
                  <a:pt x="12356" y="19248"/>
                  <a:pt x="12269" y="19594"/>
                </a:cubicBezTo>
                <a:lnTo>
                  <a:pt x="12016" y="20607"/>
                </a:lnTo>
                <a:cubicBezTo>
                  <a:pt x="12015" y="20611"/>
                  <a:pt x="12014" y="20614"/>
                  <a:pt x="12012" y="20619"/>
                </a:cubicBezTo>
                <a:lnTo>
                  <a:pt x="9587" y="20619"/>
                </a:lnTo>
                <a:lnTo>
                  <a:pt x="9331" y="19594"/>
                </a:lnTo>
                <a:cubicBezTo>
                  <a:pt x="9244" y="19248"/>
                  <a:pt x="8976" y="18976"/>
                  <a:pt x="8632" y="18884"/>
                </a:cubicBezTo>
                <a:cubicBezTo>
                  <a:pt x="7929" y="18696"/>
                  <a:pt x="7252" y="18415"/>
                  <a:pt x="6617" y="18049"/>
                </a:cubicBezTo>
                <a:cubicBezTo>
                  <a:pt x="6465" y="17961"/>
                  <a:pt x="6296" y="17917"/>
                  <a:pt x="6127" y="17917"/>
                </a:cubicBezTo>
                <a:cubicBezTo>
                  <a:pt x="5951" y="17917"/>
                  <a:pt x="5777" y="17964"/>
                  <a:pt x="5621" y="18057"/>
                </a:cubicBezTo>
                <a:lnTo>
                  <a:pt x="4725" y="18595"/>
                </a:lnTo>
                <a:cubicBezTo>
                  <a:pt x="4722" y="18597"/>
                  <a:pt x="4718" y="18598"/>
                  <a:pt x="4714" y="18600"/>
                </a:cubicBezTo>
                <a:lnTo>
                  <a:pt x="3000" y="16885"/>
                </a:lnTo>
                <a:lnTo>
                  <a:pt x="3540" y="15984"/>
                </a:lnTo>
                <a:cubicBezTo>
                  <a:pt x="3724" y="15677"/>
                  <a:pt x="3727" y="15295"/>
                  <a:pt x="3548" y="14986"/>
                </a:cubicBezTo>
                <a:cubicBezTo>
                  <a:pt x="3179" y="14351"/>
                  <a:pt x="2897" y="13672"/>
                  <a:pt x="2708" y="12966"/>
                </a:cubicBezTo>
                <a:cubicBezTo>
                  <a:pt x="2616" y="12622"/>
                  <a:pt x="2343" y="12354"/>
                  <a:pt x="1998" y="12268"/>
                </a:cubicBezTo>
                <a:lnTo>
                  <a:pt x="993" y="12016"/>
                </a:lnTo>
                <a:cubicBezTo>
                  <a:pt x="989" y="12016"/>
                  <a:pt x="986" y="12014"/>
                  <a:pt x="982" y="12012"/>
                </a:cubicBezTo>
                <a:lnTo>
                  <a:pt x="982" y="9587"/>
                </a:lnTo>
                <a:lnTo>
                  <a:pt x="1998" y="9333"/>
                </a:lnTo>
                <a:cubicBezTo>
                  <a:pt x="2343" y="9246"/>
                  <a:pt x="2616" y="8979"/>
                  <a:pt x="2708" y="8634"/>
                </a:cubicBezTo>
                <a:cubicBezTo>
                  <a:pt x="2897" y="7929"/>
                  <a:pt x="3179" y="7249"/>
                  <a:pt x="3548" y="6615"/>
                </a:cubicBezTo>
                <a:cubicBezTo>
                  <a:pt x="3727" y="6305"/>
                  <a:pt x="3724" y="5923"/>
                  <a:pt x="3540" y="5617"/>
                </a:cubicBezTo>
                <a:lnTo>
                  <a:pt x="3005" y="4725"/>
                </a:lnTo>
                <a:cubicBezTo>
                  <a:pt x="3004" y="4722"/>
                  <a:pt x="3002" y="4719"/>
                  <a:pt x="3000" y="4715"/>
                </a:cubicBezTo>
                <a:lnTo>
                  <a:pt x="4715" y="3000"/>
                </a:lnTo>
                <a:lnTo>
                  <a:pt x="5621" y="3543"/>
                </a:lnTo>
                <a:cubicBezTo>
                  <a:pt x="5777" y="3637"/>
                  <a:pt x="5951" y="3683"/>
                  <a:pt x="6127" y="3683"/>
                </a:cubicBezTo>
                <a:cubicBezTo>
                  <a:pt x="6296" y="3683"/>
                  <a:pt x="6465" y="3639"/>
                  <a:pt x="6618" y="3552"/>
                </a:cubicBezTo>
                <a:cubicBezTo>
                  <a:pt x="7251" y="3185"/>
                  <a:pt x="7929" y="2904"/>
                  <a:pt x="8632" y="2717"/>
                </a:cubicBezTo>
                <a:cubicBezTo>
                  <a:pt x="8976" y="2624"/>
                  <a:pt x="9244" y="2352"/>
                  <a:pt x="9331" y="2006"/>
                </a:cubicBezTo>
                <a:lnTo>
                  <a:pt x="9587" y="982"/>
                </a:lnTo>
                <a:lnTo>
                  <a:pt x="12012" y="982"/>
                </a:lnTo>
                <a:cubicBezTo>
                  <a:pt x="12014" y="986"/>
                  <a:pt x="12015" y="989"/>
                  <a:pt x="12016" y="993"/>
                </a:cubicBezTo>
                <a:lnTo>
                  <a:pt x="12269" y="2006"/>
                </a:lnTo>
                <a:cubicBezTo>
                  <a:pt x="12356" y="2352"/>
                  <a:pt x="12624" y="2624"/>
                  <a:pt x="12968" y="2717"/>
                </a:cubicBezTo>
                <a:cubicBezTo>
                  <a:pt x="13671" y="2904"/>
                  <a:pt x="14348" y="3185"/>
                  <a:pt x="14982" y="3552"/>
                </a:cubicBezTo>
                <a:cubicBezTo>
                  <a:pt x="15134" y="3639"/>
                  <a:pt x="15304" y="3683"/>
                  <a:pt x="15473" y="3683"/>
                </a:cubicBezTo>
                <a:cubicBezTo>
                  <a:pt x="15648" y="3683"/>
                  <a:pt x="15822" y="3637"/>
                  <a:pt x="15978" y="3543"/>
                </a:cubicBezTo>
                <a:lnTo>
                  <a:pt x="16884" y="3000"/>
                </a:lnTo>
                <a:lnTo>
                  <a:pt x="18600" y="4715"/>
                </a:lnTo>
                <a:cubicBezTo>
                  <a:pt x="18598" y="4719"/>
                  <a:pt x="18597" y="4722"/>
                  <a:pt x="18595" y="4725"/>
                </a:cubicBezTo>
                <a:lnTo>
                  <a:pt x="18060" y="5616"/>
                </a:lnTo>
                <a:cubicBezTo>
                  <a:pt x="17876" y="5923"/>
                  <a:pt x="17873" y="6305"/>
                  <a:pt x="18053" y="6615"/>
                </a:cubicBezTo>
                <a:cubicBezTo>
                  <a:pt x="18421" y="7249"/>
                  <a:pt x="18703" y="7928"/>
                  <a:pt x="18892" y="8634"/>
                </a:cubicBezTo>
                <a:cubicBezTo>
                  <a:pt x="18984" y="8979"/>
                  <a:pt x="19256" y="9246"/>
                  <a:pt x="19602" y="9333"/>
                </a:cubicBezTo>
                <a:lnTo>
                  <a:pt x="20618" y="9587"/>
                </a:lnTo>
                <a:cubicBezTo>
                  <a:pt x="20618" y="9587"/>
                  <a:pt x="20618" y="12012"/>
                  <a:pt x="20618" y="12012"/>
                </a:cubicBezTo>
                <a:close/>
                <a:moveTo>
                  <a:pt x="20880" y="8641"/>
                </a:moveTo>
                <a:lnTo>
                  <a:pt x="19841" y="8380"/>
                </a:lnTo>
                <a:cubicBezTo>
                  <a:pt x="19626" y="7580"/>
                  <a:pt x="19308" y="6822"/>
                  <a:pt x="18902" y="6122"/>
                </a:cubicBezTo>
                <a:lnTo>
                  <a:pt x="19455" y="5200"/>
                </a:lnTo>
                <a:cubicBezTo>
                  <a:pt x="19625" y="4871"/>
                  <a:pt x="19736" y="4463"/>
                  <a:pt x="19455" y="4182"/>
                </a:cubicBezTo>
                <a:lnTo>
                  <a:pt x="17419" y="2145"/>
                </a:lnTo>
                <a:cubicBezTo>
                  <a:pt x="17292" y="2019"/>
                  <a:pt x="17136" y="1968"/>
                  <a:pt x="16975" y="1968"/>
                </a:cubicBezTo>
                <a:cubicBezTo>
                  <a:pt x="16778" y="1968"/>
                  <a:pt x="16572" y="2043"/>
                  <a:pt x="16400" y="2145"/>
                </a:cubicBezTo>
                <a:lnTo>
                  <a:pt x="15473" y="2701"/>
                </a:lnTo>
                <a:cubicBezTo>
                  <a:pt x="14775" y="2298"/>
                  <a:pt x="14020" y="1982"/>
                  <a:pt x="13222" y="1768"/>
                </a:cubicBezTo>
                <a:lnTo>
                  <a:pt x="12960" y="720"/>
                </a:lnTo>
                <a:cubicBezTo>
                  <a:pt x="12848" y="367"/>
                  <a:pt x="12638" y="0"/>
                  <a:pt x="12240" y="0"/>
                </a:cubicBezTo>
                <a:lnTo>
                  <a:pt x="9360" y="0"/>
                </a:lnTo>
                <a:cubicBezTo>
                  <a:pt x="8962" y="0"/>
                  <a:pt x="8730" y="367"/>
                  <a:pt x="8640" y="720"/>
                </a:cubicBezTo>
                <a:lnTo>
                  <a:pt x="8378" y="1768"/>
                </a:lnTo>
                <a:cubicBezTo>
                  <a:pt x="7580" y="1982"/>
                  <a:pt x="6825" y="2298"/>
                  <a:pt x="6127" y="2701"/>
                </a:cubicBezTo>
                <a:lnTo>
                  <a:pt x="5200" y="2145"/>
                </a:lnTo>
                <a:cubicBezTo>
                  <a:pt x="5028" y="2043"/>
                  <a:pt x="4822" y="1968"/>
                  <a:pt x="4625" y="1968"/>
                </a:cubicBezTo>
                <a:cubicBezTo>
                  <a:pt x="4464" y="1968"/>
                  <a:pt x="4308" y="2019"/>
                  <a:pt x="4181" y="2145"/>
                </a:cubicBezTo>
                <a:lnTo>
                  <a:pt x="2145" y="4182"/>
                </a:lnTo>
                <a:cubicBezTo>
                  <a:pt x="1864" y="4463"/>
                  <a:pt x="1975" y="4871"/>
                  <a:pt x="2145" y="5200"/>
                </a:cubicBezTo>
                <a:lnTo>
                  <a:pt x="2698" y="6122"/>
                </a:lnTo>
                <a:cubicBezTo>
                  <a:pt x="2292" y="6822"/>
                  <a:pt x="1973" y="7580"/>
                  <a:pt x="1759" y="8380"/>
                </a:cubicBezTo>
                <a:lnTo>
                  <a:pt x="720" y="8641"/>
                </a:lnTo>
                <a:cubicBezTo>
                  <a:pt x="367" y="8730"/>
                  <a:pt x="0" y="8962"/>
                  <a:pt x="0" y="9361"/>
                </a:cubicBezTo>
                <a:lnTo>
                  <a:pt x="0" y="12240"/>
                </a:lnTo>
                <a:cubicBezTo>
                  <a:pt x="0" y="12638"/>
                  <a:pt x="367" y="12848"/>
                  <a:pt x="720" y="12960"/>
                </a:cubicBezTo>
                <a:lnTo>
                  <a:pt x="1759" y="13220"/>
                </a:lnTo>
                <a:cubicBezTo>
                  <a:pt x="1973" y="14021"/>
                  <a:pt x="2292" y="14778"/>
                  <a:pt x="2698" y="15479"/>
                </a:cubicBezTo>
                <a:lnTo>
                  <a:pt x="2145" y="16400"/>
                </a:lnTo>
                <a:cubicBezTo>
                  <a:pt x="1959" y="16713"/>
                  <a:pt x="1864" y="17137"/>
                  <a:pt x="2145" y="17419"/>
                </a:cubicBezTo>
                <a:lnTo>
                  <a:pt x="4181" y="19455"/>
                </a:lnTo>
                <a:cubicBezTo>
                  <a:pt x="4305" y="19579"/>
                  <a:pt x="4454" y="19627"/>
                  <a:pt x="4610" y="19627"/>
                </a:cubicBezTo>
                <a:cubicBezTo>
                  <a:pt x="4807" y="19627"/>
                  <a:pt x="5016" y="19550"/>
                  <a:pt x="5200" y="19455"/>
                </a:cubicBezTo>
                <a:lnTo>
                  <a:pt x="6127" y="18899"/>
                </a:lnTo>
                <a:cubicBezTo>
                  <a:pt x="6825" y="19302"/>
                  <a:pt x="7580" y="19619"/>
                  <a:pt x="8378" y="19832"/>
                </a:cubicBezTo>
                <a:lnTo>
                  <a:pt x="8640" y="20880"/>
                </a:lnTo>
                <a:cubicBezTo>
                  <a:pt x="8730" y="21233"/>
                  <a:pt x="8962" y="21600"/>
                  <a:pt x="9360" y="21600"/>
                </a:cubicBezTo>
                <a:lnTo>
                  <a:pt x="12240" y="21600"/>
                </a:lnTo>
                <a:cubicBezTo>
                  <a:pt x="12638" y="21600"/>
                  <a:pt x="12848" y="21233"/>
                  <a:pt x="12960" y="20880"/>
                </a:cubicBezTo>
                <a:lnTo>
                  <a:pt x="13222" y="19832"/>
                </a:lnTo>
                <a:cubicBezTo>
                  <a:pt x="14020" y="19619"/>
                  <a:pt x="14775" y="19302"/>
                  <a:pt x="15473" y="18899"/>
                </a:cubicBezTo>
                <a:lnTo>
                  <a:pt x="16400" y="19455"/>
                </a:lnTo>
                <a:cubicBezTo>
                  <a:pt x="16584" y="19550"/>
                  <a:pt x="16793" y="19627"/>
                  <a:pt x="16990" y="19627"/>
                </a:cubicBezTo>
                <a:cubicBezTo>
                  <a:pt x="17146" y="19627"/>
                  <a:pt x="17294" y="19579"/>
                  <a:pt x="17419" y="19455"/>
                </a:cubicBezTo>
                <a:lnTo>
                  <a:pt x="19455" y="17419"/>
                </a:lnTo>
                <a:cubicBezTo>
                  <a:pt x="19736" y="17137"/>
                  <a:pt x="19641" y="16713"/>
                  <a:pt x="19455" y="16400"/>
                </a:cubicBezTo>
                <a:lnTo>
                  <a:pt x="18902" y="15479"/>
                </a:lnTo>
                <a:cubicBezTo>
                  <a:pt x="19308" y="14778"/>
                  <a:pt x="19626" y="14021"/>
                  <a:pt x="19841" y="13220"/>
                </a:cubicBezTo>
                <a:lnTo>
                  <a:pt x="20880" y="12960"/>
                </a:lnTo>
                <a:cubicBezTo>
                  <a:pt x="21233" y="12848"/>
                  <a:pt x="21600" y="12638"/>
                  <a:pt x="21600" y="12240"/>
                </a:cubicBezTo>
                <a:lnTo>
                  <a:pt x="21600" y="9361"/>
                </a:lnTo>
                <a:cubicBezTo>
                  <a:pt x="21600" y="8962"/>
                  <a:pt x="21233" y="8730"/>
                  <a:pt x="20880" y="8641"/>
                </a:cubicBezTo>
                <a:moveTo>
                  <a:pt x="15709" y="10800"/>
                </a:moveTo>
                <a:cubicBezTo>
                  <a:pt x="15709" y="13346"/>
                  <a:pt x="13771" y="15438"/>
                  <a:pt x="11291" y="15685"/>
                </a:cubicBezTo>
                <a:lnTo>
                  <a:pt x="11291" y="12694"/>
                </a:lnTo>
                <a:cubicBezTo>
                  <a:pt x="12137" y="12476"/>
                  <a:pt x="12764" y="11714"/>
                  <a:pt x="12764" y="10800"/>
                </a:cubicBezTo>
                <a:cubicBezTo>
                  <a:pt x="12764" y="10630"/>
                  <a:pt x="12735" y="10468"/>
                  <a:pt x="12694" y="10310"/>
                </a:cubicBezTo>
                <a:lnTo>
                  <a:pt x="15308" y="8857"/>
                </a:lnTo>
                <a:cubicBezTo>
                  <a:pt x="15565" y="9453"/>
                  <a:pt x="15709" y="10110"/>
                  <a:pt x="15709" y="10800"/>
                </a:cubicBezTo>
                <a:moveTo>
                  <a:pt x="9818" y="10800"/>
                </a:moveTo>
                <a:cubicBezTo>
                  <a:pt x="9818" y="10258"/>
                  <a:pt x="10258" y="9818"/>
                  <a:pt x="10800" y="9818"/>
                </a:cubicBezTo>
                <a:cubicBezTo>
                  <a:pt x="11342" y="9818"/>
                  <a:pt x="11782" y="10258"/>
                  <a:pt x="11782" y="10800"/>
                </a:cubicBezTo>
                <a:cubicBezTo>
                  <a:pt x="11782" y="11342"/>
                  <a:pt x="11342" y="11782"/>
                  <a:pt x="10800" y="11782"/>
                </a:cubicBezTo>
                <a:cubicBezTo>
                  <a:pt x="10258" y="11782"/>
                  <a:pt x="9818" y="11342"/>
                  <a:pt x="9818" y="10800"/>
                </a:cubicBezTo>
                <a:moveTo>
                  <a:pt x="10309" y="15685"/>
                </a:moveTo>
                <a:cubicBezTo>
                  <a:pt x="7829" y="15438"/>
                  <a:pt x="5891" y="13346"/>
                  <a:pt x="5891" y="10800"/>
                </a:cubicBezTo>
                <a:cubicBezTo>
                  <a:pt x="5891" y="10110"/>
                  <a:pt x="6035" y="9453"/>
                  <a:pt x="6292" y="8857"/>
                </a:cubicBezTo>
                <a:lnTo>
                  <a:pt x="8906" y="10310"/>
                </a:lnTo>
                <a:cubicBezTo>
                  <a:pt x="8865" y="10468"/>
                  <a:pt x="8836" y="10630"/>
                  <a:pt x="8836" y="10800"/>
                </a:cubicBezTo>
                <a:cubicBezTo>
                  <a:pt x="8836" y="11714"/>
                  <a:pt x="9463" y="12476"/>
                  <a:pt x="10309" y="12694"/>
                </a:cubicBezTo>
                <a:cubicBezTo>
                  <a:pt x="10309" y="12694"/>
                  <a:pt x="10309" y="15685"/>
                  <a:pt x="10309" y="15685"/>
                </a:cubicBezTo>
                <a:close/>
                <a:moveTo>
                  <a:pt x="10800" y="5891"/>
                </a:moveTo>
                <a:cubicBezTo>
                  <a:pt x="12470" y="5891"/>
                  <a:pt x="13942" y="6727"/>
                  <a:pt x="14829" y="8000"/>
                </a:cubicBezTo>
                <a:lnTo>
                  <a:pt x="12220" y="9450"/>
                </a:lnTo>
                <a:cubicBezTo>
                  <a:pt x="11862" y="9074"/>
                  <a:pt x="11360" y="8836"/>
                  <a:pt x="10800" y="8836"/>
                </a:cubicBezTo>
                <a:cubicBezTo>
                  <a:pt x="10240" y="8836"/>
                  <a:pt x="9738" y="9074"/>
                  <a:pt x="9380" y="9450"/>
                </a:cubicBezTo>
                <a:lnTo>
                  <a:pt x="6771" y="8000"/>
                </a:lnTo>
                <a:cubicBezTo>
                  <a:pt x="7658" y="6727"/>
                  <a:pt x="9130" y="5891"/>
                  <a:pt x="10800" y="5891"/>
                </a:cubicBezTo>
                <a:moveTo>
                  <a:pt x="10800" y="4909"/>
                </a:moveTo>
                <a:cubicBezTo>
                  <a:pt x="7547" y="4909"/>
                  <a:pt x="4909" y="7547"/>
                  <a:pt x="4909" y="10800"/>
                </a:cubicBezTo>
                <a:cubicBezTo>
                  <a:pt x="4909" y="14054"/>
                  <a:pt x="7547" y="16691"/>
                  <a:pt x="10800" y="16691"/>
                </a:cubicBezTo>
                <a:cubicBezTo>
                  <a:pt x="14053" y="16691"/>
                  <a:pt x="16691" y="14054"/>
                  <a:pt x="16691" y="10800"/>
                </a:cubicBezTo>
                <a:cubicBezTo>
                  <a:pt x="16691" y="7547"/>
                  <a:pt x="14053" y="4909"/>
                  <a:pt x="10800" y="4909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75" name="Shape 174"/>
          <p:cNvSpPr/>
          <p:nvPr/>
        </p:nvSpPr>
        <p:spPr>
          <a:xfrm>
            <a:off x="3002321" y="4710169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8095"/>
                </a:moveTo>
                <a:lnTo>
                  <a:pt x="20091" y="8640"/>
                </a:lnTo>
                <a:cubicBezTo>
                  <a:pt x="19294" y="8426"/>
                  <a:pt x="18482" y="8322"/>
                  <a:pt x="17675" y="8322"/>
                </a:cubicBezTo>
                <a:lnTo>
                  <a:pt x="17150" y="7377"/>
                </a:lnTo>
                <a:cubicBezTo>
                  <a:pt x="17052" y="7203"/>
                  <a:pt x="16911" y="7035"/>
                  <a:pt x="16741" y="6937"/>
                </a:cubicBezTo>
                <a:cubicBezTo>
                  <a:pt x="16601" y="6856"/>
                  <a:pt x="16442" y="6822"/>
                  <a:pt x="16268" y="6868"/>
                </a:cubicBezTo>
                <a:lnTo>
                  <a:pt x="13487" y="7613"/>
                </a:lnTo>
                <a:cubicBezTo>
                  <a:pt x="13102" y="7716"/>
                  <a:pt x="12995" y="8125"/>
                  <a:pt x="12977" y="8495"/>
                </a:cubicBezTo>
                <a:lnTo>
                  <a:pt x="12996" y="9570"/>
                </a:lnTo>
                <a:cubicBezTo>
                  <a:pt x="12293" y="9973"/>
                  <a:pt x="11639" y="10471"/>
                  <a:pt x="11053" y="11057"/>
                </a:cubicBezTo>
                <a:lnTo>
                  <a:pt x="10023" y="10762"/>
                </a:lnTo>
                <a:cubicBezTo>
                  <a:pt x="9673" y="10664"/>
                  <a:pt x="9239" y="10682"/>
                  <a:pt x="9040" y="11026"/>
                </a:cubicBezTo>
                <a:lnTo>
                  <a:pt x="7600" y="13520"/>
                </a:lnTo>
                <a:cubicBezTo>
                  <a:pt x="7401" y="13864"/>
                  <a:pt x="7614" y="14229"/>
                  <a:pt x="7863" y="14504"/>
                </a:cubicBezTo>
                <a:lnTo>
                  <a:pt x="8633" y="15248"/>
                </a:lnTo>
                <a:cubicBezTo>
                  <a:pt x="8419" y="16049"/>
                  <a:pt x="8315" y="16864"/>
                  <a:pt x="8317" y="17674"/>
                </a:cubicBezTo>
                <a:lnTo>
                  <a:pt x="7377" y="18196"/>
                </a:lnTo>
                <a:cubicBezTo>
                  <a:pt x="7060" y="18373"/>
                  <a:pt x="6765" y="18693"/>
                  <a:pt x="6868" y="19077"/>
                </a:cubicBezTo>
                <a:lnTo>
                  <a:pt x="7281" y="20619"/>
                </a:lnTo>
                <a:lnTo>
                  <a:pt x="1964" y="20619"/>
                </a:lnTo>
                <a:cubicBezTo>
                  <a:pt x="1422" y="20619"/>
                  <a:pt x="982" y="20178"/>
                  <a:pt x="982" y="19636"/>
                </a:cubicBezTo>
                <a:lnTo>
                  <a:pt x="982" y="11291"/>
                </a:lnTo>
                <a:lnTo>
                  <a:pt x="1931" y="11291"/>
                </a:lnTo>
                <a:cubicBezTo>
                  <a:pt x="2328" y="11291"/>
                  <a:pt x="2538" y="10924"/>
                  <a:pt x="2651" y="10571"/>
                </a:cubicBezTo>
                <a:lnTo>
                  <a:pt x="2913" y="9523"/>
                </a:lnTo>
                <a:cubicBezTo>
                  <a:pt x="3711" y="9310"/>
                  <a:pt x="4466" y="8993"/>
                  <a:pt x="5164" y="8590"/>
                </a:cubicBezTo>
                <a:lnTo>
                  <a:pt x="6091" y="9146"/>
                </a:lnTo>
                <a:cubicBezTo>
                  <a:pt x="6275" y="9241"/>
                  <a:pt x="6484" y="9317"/>
                  <a:pt x="6681" y="9317"/>
                </a:cubicBezTo>
                <a:cubicBezTo>
                  <a:pt x="6837" y="9317"/>
                  <a:pt x="6985" y="9270"/>
                  <a:pt x="7110" y="9146"/>
                </a:cubicBezTo>
                <a:lnTo>
                  <a:pt x="9146" y="7109"/>
                </a:lnTo>
                <a:cubicBezTo>
                  <a:pt x="9427" y="6828"/>
                  <a:pt x="9332" y="6404"/>
                  <a:pt x="9146" y="6091"/>
                </a:cubicBezTo>
                <a:lnTo>
                  <a:pt x="8593" y="5169"/>
                </a:lnTo>
                <a:cubicBezTo>
                  <a:pt x="8999" y="4469"/>
                  <a:pt x="9317" y="3711"/>
                  <a:pt x="9531" y="2911"/>
                </a:cubicBezTo>
                <a:lnTo>
                  <a:pt x="10571" y="2651"/>
                </a:lnTo>
                <a:cubicBezTo>
                  <a:pt x="10924" y="2538"/>
                  <a:pt x="11291" y="2328"/>
                  <a:pt x="11291" y="1931"/>
                </a:cubicBezTo>
                <a:lnTo>
                  <a:pt x="11291" y="982"/>
                </a:lnTo>
                <a:lnTo>
                  <a:pt x="19636" y="982"/>
                </a:lnTo>
                <a:cubicBezTo>
                  <a:pt x="20178" y="982"/>
                  <a:pt x="20618" y="1421"/>
                  <a:pt x="20618" y="1964"/>
                </a:cubicBezTo>
                <a:cubicBezTo>
                  <a:pt x="20618" y="1964"/>
                  <a:pt x="20618" y="8095"/>
                  <a:pt x="20618" y="8095"/>
                </a:cubicBezTo>
                <a:close/>
                <a:moveTo>
                  <a:pt x="20618" y="12594"/>
                </a:moveTo>
                <a:cubicBezTo>
                  <a:pt x="19750" y="12088"/>
                  <a:pt x="18750" y="11782"/>
                  <a:pt x="17673" y="11782"/>
                </a:cubicBezTo>
                <a:cubicBezTo>
                  <a:pt x="14419" y="11782"/>
                  <a:pt x="11782" y="14419"/>
                  <a:pt x="11782" y="17673"/>
                </a:cubicBezTo>
                <a:cubicBezTo>
                  <a:pt x="11782" y="18751"/>
                  <a:pt x="12088" y="19750"/>
                  <a:pt x="12594" y="20619"/>
                </a:cubicBezTo>
                <a:lnTo>
                  <a:pt x="8298" y="20619"/>
                </a:lnTo>
                <a:lnTo>
                  <a:pt x="7875" y="19042"/>
                </a:lnTo>
                <a:lnTo>
                  <a:pt x="8794" y="18532"/>
                </a:lnTo>
                <a:cubicBezTo>
                  <a:pt x="9106" y="18358"/>
                  <a:pt x="9299" y="18028"/>
                  <a:pt x="9299" y="17671"/>
                </a:cubicBezTo>
                <a:cubicBezTo>
                  <a:pt x="9298" y="16938"/>
                  <a:pt x="9392" y="16208"/>
                  <a:pt x="9582" y="15502"/>
                </a:cubicBezTo>
                <a:cubicBezTo>
                  <a:pt x="9674" y="15158"/>
                  <a:pt x="9572" y="14791"/>
                  <a:pt x="9316" y="14543"/>
                </a:cubicBezTo>
                <a:lnTo>
                  <a:pt x="8572" y="13823"/>
                </a:lnTo>
                <a:cubicBezTo>
                  <a:pt x="8569" y="13820"/>
                  <a:pt x="8566" y="13817"/>
                  <a:pt x="8564" y="13813"/>
                </a:cubicBezTo>
                <a:lnTo>
                  <a:pt x="9776" y="11713"/>
                </a:lnTo>
                <a:lnTo>
                  <a:pt x="10783" y="12001"/>
                </a:lnTo>
                <a:cubicBezTo>
                  <a:pt x="11126" y="12099"/>
                  <a:pt x="11495" y="12003"/>
                  <a:pt x="11748" y="11751"/>
                </a:cubicBezTo>
                <a:cubicBezTo>
                  <a:pt x="12264" y="11234"/>
                  <a:pt x="12848" y="10787"/>
                  <a:pt x="13485" y="10421"/>
                </a:cubicBezTo>
                <a:cubicBezTo>
                  <a:pt x="13794" y="10243"/>
                  <a:pt x="13983" y="9911"/>
                  <a:pt x="13977" y="9554"/>
                </a:cubicBezTo>
                <a:lnTo>
                  <a:pt x="13960" y="8514"/>
                </a:lnTo>
                <a:lnTo>
                  <a:pt x="13960" y="8503"/>
                </a:lnTo>
                <a:lnTo>
                  <a:pt x="16304" y="7875"/>
                </a:lnTo>
                <a:lnTo>
                  <a:pt x="16817" y="8799"/>
                </a:lnTo>
                <a:cubicBezTo>
                  <a:pt x="16905" y="8958"/>
                  <a:pt x="17032" y="9085"/>
                  <a:pt x="17184" y="9172"/>
                </a:cubicBezTo>
                <a:cubicBezTo>
                  <a:pt x="17330" y="9257"/>
                  <a:pt x="17499" y="9304"/>
                  <a:pt x="17675" y="9304"/>
                </a:cubicBezTo>
                <a:cubicBezTo>
                  <a:pt x="18407" y="9304"/>
                  <a:pt x="19135" y="9399"/>
                  <a:pt x="19837" y="9589"/>
                </a:cubicBezTo>
                <a:cubicBezTo>
                  <a:pt x="20106" y="9660"/>
                  <a:pt x="20389" y="9611"/>
                  <a:pt x="20618" y="9464"/>
                </a:cubicBezTo>
                <a:cubicBezTo>
                  <a:pt x="20618" y="9464"/>
                  <a:pt x="20618" y="12594"/>
                  <a:pt x="20618" y="12594"/>
                </a:cubicBezTo>
                <a:close/>
                <a:moveTo>
                  <a:pt x="20618" y="15475"/>
                </a:moveTo>
                <a:lnTo>
                  <a:pt x="19093" y="16323"/>
                </a:lnTo>
                <a:cubicBezTo>
                  <a:pt x="18735" y="15946"/>
                  <a:pt x="18233" y="15709"/>
                  <a:pt x="17673" y="15709"/>
                </a:cubicBezTo>
                <a:cubicBezTo>
                  <a:pt x="17113" y="15709"/>
                  <a:pt x="16610" y="15946"/>
                  <a:pt x="16253" y="16323"/>
                </a:cubicBezTo>
                <a:lnTo>
                  <a:pt x="13643" y="14873"/>
                </a:lnTo>
                <a:cubicBezTo>
                  <a:pt x="14530" y="13599"/>
                  <a:pt x="16003" y="12764"/>
                  <a:pt x="17673" y="12764"/>
                </a:cubicBezTo>
                <a:cubicBezTo>
                  <a:pt x="18783" y="12764"/>
                  <a:pt x="19798" y="13141"/>
                  <a:pt x="20618" y="13764"/>
                </a:cubicBezTo>
                <a:cubicBezTo>
                  <a:pt x="20618" y="13764"/>
                  <a:pt x="20618" y="15475"/>
                  <a:pt x="20618" y="15475"/>
                </a:cubicBezTo>
                <a:close/>
                <a:moveTo>
                  <a:pt x="20618" y="19636"/>
                </a:moveTo>
                <a:cubicBezTo>
                  <a:pt x="20618" y="20178"/>
                  <a:pt x="20178" y="20619"/>
                  <a:pt x="19636" y="20619"/>
                </a:cubicBezTo>
                <a:lnTo>
                  <a:pt x="18164" y="20619"/>
                </a:lnTo>
                <a:lnTo>
                  <a:pt x="18164" y="19567"/>
                </a:lnTo>
                <a:cubicBezTo>
                  <a:pt x="19009" y="19348"/>
                  <a:pt x="19636" y="18587"/>
                  <a:pt x="19636" y="17673"/>
                </a:cubicBezTo>
                <a:cubicBezTo>
                  <a:pt x="19636" y="17502"/>
                  <a:pt x="19608" y="17339"/>
                  <a:pt x="19567" y="17182"/>
                </a:cubicBezTo>
                <a:lnTo>
                  <a:pt x="20618" y="16598"/>
                </a:lnTo>
                <a:cubicBezTo>
                  <a:pt x="20618" y="16598"/>
                  <a:pt x="20618" y="19636"/>
                  <a:pt x="20618" y="19636"/>
                </a:cubicBezTo>
                <a:close/>
                <a:moveTo>
                  <a:pt x="16691" y="17673"/>
                </a:moveTo>
                <a:cubicBezTo>
                  <a:pt x="16691" y="17131"/>
                  <a:pt x="17131" y="16691"/>
                  <a:pt x="17673" y="16691"/>
                </a:cubicBezTo>
                <a:cubicBezTo>
                  <a:pt x="18214" y="16691"/>
                  <a:pt x="18655" y="17131"/>
                  <a:pt x="18655" y="17673"/>
                </a:cubicBezTo>
                <a:cubicBezTo>
                  <a:pt x="18655" y="18215"/>
                  <a:pt x="18214" y="18655"/>
                  <a:pt x="17673" y="18655"/>
                </a:cubicBezTo>
                <a:cubicBezTo>
                  <a:pt x="17131" y="18655"/>
                  <a:pt x="16691" y="18215"/>
                  <a:pt x="16691" y="17673"/>
                </a:cubicBezTo>
                <a:moveTo>
                  <a:pt x="17182" y="20619"/>
                </a:moveTo>
                <a:lnTo>
                  <a:pt x="13757" y="20619"/>
                </a:lnTo>
                <a:cubicBezTo>
                  <a:pt x="13138" y="19797"/>
                  <a:pt x="12764" y="18781"/>
                  <a:pt x="12764" y="17673"/>
                </a:cubicBezTo>
                <a:cubicBezTo>
                  <a:pt x="12764" y="16982"/>
                  <a:pt x="12907" y="16326"/>
                  <a:pt x="13165" y="15730"/>
                </a:cubicBezTo>
                <a:lnTo>
                  <a:pt x="15779" y="17182"/>
                </a:lnTo>
                <a:cubicBezTo>
                  <a:pt x="15738" y="17339"/>
                  <a:pt x="15709" y="17502"/>
                  <a:pt x="15709" y="17673"/>
                </a:cubicBezTo>
                <a:cubicBezTo>
                  <a:pt x="15709" y="18587"/>
                  <a:pt x="16336" y="19348"/>
                  <a:pt x="17182" y="19567"/>
                </a:cubicBezTo>
                <a:cubicBezTo>
                  <a:pt x="17182" y="19567"/>
                  <a:pt x="17182" y="20619"/>
                  <a:pt x="17182" y="20619"/>
                </a:cubicBezTo>
                <a:close/>
                <a:moveTo>
                  <a:pt x="982" y="5376"/>
                </a:moveTo>
                <a:cubicBezTo>
                  <a:pt x="3301" y="5145"/>
                  <a:pt x="5145" y="3301"/>
                  <a:pt x="5375" y="982"/>
                </a:cubicBezTo>
                <a:lnTo>
                  <a:pt x="10309" y="982"/>
                </a:lnTo>
                <a:lnTo>
                  <a:pt x="10309" y="1703"/>
                </a:lnTo>
                <a:cubicBezTo>
                  <a:pt x="10305" y="1705"/>
                  <a:pt x="10302" y="1706"/>
                  <a:pt x="10298" y="1707"/>
                </a:cubicBezTo>
                <a:lnTo>
                  <a:pt x="9293" y="1958"/>
                </a:lnTo>
                <a:cubicBezTo>
                  <a:pt x="8947" y="2045"/>
                  <a:pt x="8675" y="2313"/>
                  <a:pt x="8583" y="2657"/>
                </a:cubicBezTo>
                <a:cubicBezTo>
                  <a:pt x="8394" y="3363"/>
                  <a:pt x="8112" y="4042"/>
                  <a:pt x="7744" y="4676"/>
                </a:cubicBezTo>
                <a:cubicBezTo>
                  <a:pt x="7564" y="4986"/>
                  <a:pt x="7567" y="5368"/>
                  <a:pt x="7751" y="5674"/>
                </a:cubicBezTo>
                <a:lnTo>
                  <a:pt x="8292" y="6575"/>
                </a:lnTo>
                <a:lnTo>
                  <a:pt x="6576" y="8291"/>
                </a:lnTo>
                <a:cubicBezTo>
                  <a:pt x="6573" y="8290"/>
                  <a:pt x="6569" y="8288"/>
                  <a:pt x="6566" y="8286"/>
                </a:cubicBezTo>
                <a:lnTo>
                  <a:pt x="5669" y="7748"/>
                </a:lnTo>
                <a:cubicBezTo>
                  <a:pt x="5513" y="7655"/>
                  <a:pt x="5339" y="7608"/>
                  <a:pt x="5164" y="7608"/>
                </a:cubicBezTo>
                <a:cubicBezTo>
                  <a:pt x="4995" y="7608"/>
                  <a:pt x="4825" y="7652"/>
                  <a:pt x="4673" y="7739"/>
                </a:cubicBezTo>
                <a:cubicBezTo>
                  <a:pt x="4039" y="8106"/>
                  <a:pt x="3362" y="8387"/>
                  <a:pt x="2659" y="8575"/>
                </a:cubicBezTo>
                <a:cubicBezTo>
                  <a:pt x="2315" y="8666"/>
                  <a:pt x="2047" y="8938"/>
                  <a:pt x="1960" y="9285"/>
                </a:cubicBezTo>
                <a:lnTo>
                  <a:pt x="1707" y="10298"/>
                </a:lnTo>
                <a:cubicBezTo>
                  <a:pt x="1706" y="10302"/>
                  <a:pt x="1705" y="10305"/>
                  <a:pt x="1703" y="10310"/>
                </a:cubicBezTo>
                <a:lnTo>
                  <a:pt x="982" y="10310"/>
                </a:lnTo>
                <a:cubicBezTo>
                  <a:pt x="982" y="10310"/>
                  <a:pt x="982" y="5376"/>
                  <a:pt x="982" y="5376"/>
                </a:cubicBezTo>
                <a:close/>
                <a:moveTo>
                  <a:pt x="982" y="1964"/>
                </a:moveTo>
                <a:cubicBezTo>
                  <a:pt x="982" y="1421"/>
                  <a:pt x="1422" y="982"/>
                  <a:pt x="1964" y="982"/>
                </a:cubicBezTo>
                <a:lnTo>
                  <a:pt x="4384" y="982"/>
                </a:lnTo>
                <a:cubicBezTo>
                  <a:pt x="4162" y="2758"/>
                  <a:pt x="2758" y="4162"/>
                  <a:pt x="982" y="4384"/>
                </a:cubicBezTo>
                <a:cubicBezTo>
                  <a:pt x="982" y="4384"/>
                  <a:pt x="982" y="1964"/>
                  <a:pt x="982" y="1964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76" name="Shape 175"/>
          <p:cNvSpPr/>
          <p:nvPr/>
        </p:nvSpPr>
        <p:spPr>
          <a:xfrm>
            <a:off x="3713338" y="4735552"/>
            <a:ext cx="372438" cy="2285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436" y="8400"/>
                </a:moveTo>
                <a:lnTo>
                  <a:pt x="18164" y="8400"/>
                </a:lnTo>
                <a:cubicBezTo>
                  <a:pt x="18435" y="8400"/>
                  <a:pt x="18655" y="8132"/>
                  <a:pt x="18655" y="7800"/>
                </a:cubicBezTo>
                <a:cubicBezTo>
                  <a:pt x="18655" y="7468"/>
                  <a:pt x="18435" y="7200"/>
                  <a:pt x="18164" y="7200"/>
                </a:cubicBezTo>
                <a:lnTo>
                  <a:pt x="3436" y="7200"/>
                </a:lnTo>
                <a:cubicBezTo>
                  <a:pt x="3165" y="7200"/>
                  <a:pt x="2945" y="7468"/>
                  <a:pt x="2945" y="7800"/>
                </a:cubicBezTo>
                <a:cubicBezTo>
                  <a:pt x="2945" y="8132"/>
                  <a:pt x="3165" y="8400"/>
                  <a:pt x="3436" y="8400"/>
                </a:cubicBezTo>
                <a:moveTo>
                  <a:pt x="3436" y="10800"/>
                </a:moveTo>
                <a:lnTo>
                  <a:pt x="18164" y="10800"/>
                </a:lnTo>
                <a:cubicBezTo>
                  <a:pt x="18435" y="10800"/>
                  <a:pt x="18655" y="10532"/>
                  <a:pt x="18655" y="10200"/>
                </a:cubicBezTo>
                <a:cubicBezTo>
                  <a:pt x="18655" y="9868"/>
                  <a:pt x="18435" y="9600"/>
                  <a:pt x="18164" y="9600"/>
                </a:cubicBezTo>
                <a:lnTo>
                  <a:pt x="3436" y="9600"/>
                </a:lnTo>
                <a:cubicBezTo>
                  <a:pt x="3165" y="9600"/>
                  <a:pt x="2945" y="9868"/>
                  <a:pt x="2945" y="10200"/>
                </a:cubicBezTo>
                <a:cubicBezTo>
                  <a:pt x="2945" y="10532"/>
                  <a:pt x="3165" y="10800"/>
                  <a:pt x="3436" y="10800"/>
                </a:cubicBezTo>
                <a:moveTo>
                  <a:pt x="3436" y="13200"/>
                </a:moveTo>
                <a:lnTo>
                  <a:pt x="13255" y="13200"/>
                </a:lnTo>
                <a:cubicBezTo>
                  <a:pt x="13526" y="13200"/>
                  <a:pt x="13745" y="12931"/>
                  <a:pt x="13745" y="12601"/>
                </a:cubicBezTo>
                <a:cubicBezTo>
                  <a:pt x="13745" y="12268"/>
                  <a:pt x="13526" y="12000"/>
                  <a:pt x="13255" y="12000"/>
                </a:cubicBezTo>
                <a:lnTo>
                  <a:pt x="3436" y="12000"/>
                </a:lnTo>
                <a:cubicBezTo>
                  <a:pt x="3165" y="12000"/>
                  <a:pt x="2945" y="12268"/>
                  <a:pt x="2945" y="12601"/>
                </a:cubicBezTo>
                <a:cubicBezTo>
                  <a:pt x="2945" y="12931"/>
                  <a:pt x="3165" y="13200"/>
                  <a:pt x="3436" y="13200"/>
                </a:cubicBezTo>
                <a:moveTo>
                  <a:pt x="20618" y="19200"/>
                </a:moveTo>
                <a:lnTo>
                  <a:pt x="18114" y="19200"/>
                </a:lnTo>
                <a:cubicBezTo>
                  <a:pt x="17887" y="17831"/>
                  <a:pt x="16897" y="16800"/>
                  <a:pt x="15709" y="16800"/>
                </a:cubicBezTo>
                <a:cubicBezTo>
                  <a:pt x="14522" y="16800"/>
                  <a:pt x="13532" y="17831"/>
                  <a:pt x="13304" y="19200"/>
                </a:cubicBezTo>
                <a:lnTo>
                  <a:pt x="8296" y="19200"/>
                </a:lnTo>
                <a:cubicBezTo>
                  <a:pt x="8068" y="17831"/>
                  <a:pt x="7078" y="16800"/>
                  <a:pt x="5891" y="16800"/>
                </a:cubicBezTo>
                <a:cubicBezTo>
                  <a:pt x="4703" y="16800"/>
                  <a:pt x="3713" y="17831"/>
                  <a:pt x="3486" y="19200"/>
                </a:cubicBezTo>
                <a:lnTo>
                  <a:pt x="982" y="19200"/>
                </a:lnTo>
                <a:lnTo>
                  <a:pt x="982" y="1200"/>
                </a:lnTo>
                <a:lnTo>
                  <a:pt x="20618" y="1200"/>
                </a:lnTo>
                <a:cubicBezTo>
                  <a:pt x="20618" y="1200"/>
                  <a:pt x="20618" y="19200"/>
                  <a:pt x="20618" y="19200"/>
                </a:cubicBezTo>
                <a:close/>
                <a:moveTo>
                  <a:pt x="20618" y="0"/>
                </a:moveTo>
                <a:lnTo>
                  <a:pt x="982" y="0"/>
                </a:lnTo>
                <a:cubicBezTo>
                  <a:pt x="440" y="0"/>
                  <a:pt x="0" y="538"/>
                  <a:pt x="0" y="1200"/>
                </a:cubicBezTo>
                <a:lnTo>
                  <a:pt x="0" y="19200"/>
                </a:lnTo>
                <a:cubicBezTo>
                  <a:pt x="0" y="19862"/>
                  <a:pt x="440" y="20400"/>
                  <a:pt x="982" y="20400"/>
                </a:cubicBezTo>
                <a:lnTo>
                  <a:pt x="3927" y="20400"/>
                </a:lnTo>
                <a:cubicBezTo>
                  <a:pt x="4199" y="20400"/>
                  <a:pt x="4418" y="20132"/>
                  <a:pt x="4418" y="19800"/>
                </a:cubicBezTo>
                <a:cubicBezTo>
                  <a:pt x="4418" y="18807"/>
                  <a:pt x="5078" y="18000"/>
                  <a:pt x="5891" y="18000"/>
                </a:cubicBezTo>
                <a:cubicBezTo>
                  <a:pt x="6704" y="18000"/>
                  <a:pt x="7364" y="18807"/>
                  <a:pt x="7364" y="19800"/>
                </a:cubicBezTo>
                <a:cubicBezTo>
                  <a:pt x="7364" y="20132"/>
                  <a:pt x="7583" y="20400"/>
                  <a:pt x="7855" y="20400"/>
                </a:cubicBezTo>
                <a:lnTo>
                  <a:pt x="13745" y="20400"/>
                </a:lnTo>
                <a:cubicBezTo>
                  <a:pt x="14017" y="20400"/>
                  <a:pt x="14236" y="20132"/>
                  <a:pt x="14236" y="19800"/>
                </a:cubicBezTo>
                <a:cubicBezTo>
                  <a:pt x="14236" y="18807"/>
                  <a:pt x="14896" y="18000"/>
                  <a:pt x="15709" y="18000"/>
                </a:cubicBezTo>
                <a:cubicBezTo>
                  <a:pt x="16523" y="18000"/>
                  <a:pt x="17182" y="18807"/>
                  <a:pt x="17182" y="19800"/>
                </a:cubicBezTo>
                <a:cubicBezTo>
                  <a:pt x="17182" y="20132"/>
                  <a:pt x="17401" y="20400"/>
                  <a:pt x="17673" y="20400"/>
                </a:cubicBezTo>
                <a:lnTo>
                  <a:pt x="20618" y="20400"/>
                </a:lnTo>
                <a:cubicBezTo>
                  <a:pt x="21160" y="20400"/>
                  <a:pt x="21600" y="19862"/>
                  <a:pt x="21600" y="19200"/>
                </a:cubicBezTo>
                <a:lnTo>
                  <a:pt x="21600" y="1200"/>
                </a:lnTo>
                <a:cubicBezTo>
                  <a:pt x="21600" y="538"/>
                  <a:pt x="21160" y="0"/>
                  <a:pt x="20618" y="0"/>
                </a:cubicBezTo>
                <a:moveTo>
                  <a:pt x="5891" y="19200"/>
                </a:moveTo>
                <a:cubicBezTo>
                  <a:pt x="5620" y="19200"/>
                  <a:pt x="5400" y="19468"/>
                  <a:pt x="5400" y="19800"/>
                </a:cubicBezTo>
                <a:lnTo>
                  <a:pt x="5400" y="21000"/>
                </a:lnTo>
                <a:cubicBezTo>
                  <a:pt x="5400" y="21332"/>
                  <a:pt x="5620" y="21600"/>
                  <a:pt x="5891" y="21600"/>
                </a:cubicBezTo>
                <a:cubicBezTo>
                  <a:pt x="6162" y="21600"/>
                  <a:pt x="6382" y="21332"/>
                  <a:pt x="6382" y="21000"/>
                </a:cubicBezTo>
                <a:lnTo>
                  <a:pt x="6382" y="19800"/>
                </a:lnTo>
                <a:cubicBezTo>
                  <a:pt x="6382" y="19468"/>
                  <a:pt x="6162" y="19200"/>
                  <a:pt x="5891" y="19200"/>
                </a:cubicBezTo>
                <a:moveTo>
                  <a:pt x="3436" y="6000"/>
                </a:moveTo>
                <a:lnTo>
                  <a:pt x="18164" y="6000"/>
                </a:lnTo>
                <a:cubicBezTo>
                  <a:pt x="18435" y="6000"/>
                  <a:pt x="18655" y="5732"/>
                  <a:pt x="18655" y="5400"/>
                </a:cubicBezTo>
                <a:cubicBezTo>
                  <a:pt x="18655" y="5069"/>
                  <a:pt x="18435" y="4800"/>
                  <a:pt x="18164" y="4800"/>
                </a:cubicBezTo>
                <a:lnTo>
                  <a:pt x="3436" y="4800"/>
                </a:lnTo>
                <a:cubicBezTo>
                  <a:pt x="3165" y="4800"/>
                  <a:pt x="2945" y="5069"/>
                  <a:pt x="2945" y="5400"/>
                </a:cubicBezTo>
                <a:cubicBezTo>
                  <a:pt x="2945" y="5732"/>
                  <a:pt x="3165" y="6000"/>
                  <a:pt x="3436" y="6000"/>
                </a:cubicBezTo>
                <a:moveTo>
                  <a:pt x="15709" y="19200"/>
                </a:moveTo>
                <a:cubicBezTo>
                  <a:pt x="15438" y="19200"/>
                  <a:pt x="15218" y="19468"/>
                  <a:pt x="15218" y="19800"/>
                </a:cubicBezTo>
                <a:lnTo>
                  <a:pt x="15218" y="21000"/>
                </a:lnTo>
                <a:cubicBezTo>
                  <a:pt x="15218" y="21332"/>
                  <a:pt x="15438" y="21600"/>
                  <a:pt x="15709" y="21600"/>
                </a:cubicBezTo>
                <a:cubicBezTo>
                  <a:pt x="15980" y="21600"/>
                  <a:pt x="16200" y="21332"/>
                  <a:pt x="16200" y="21000"/>
                </a:cubicBezTo>
                <a:lnTo>
                  <a:pt x="16200" y="19800"/>
                </a:lnTo>
                <a:cubicBezTo>
                  <a:pt x="16200" y="19468"/>
                  <a:pt x="15980" y="19200"/>
                  <a:pt x="15709" y="192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77" name="Shape 181"/>
          <p:cNvSpPr/>
          <p:nvPr/>
        </p:nvSpPr>
        <p:spPr>
          <a:xfrm>
            <a:off x="869279" y="5243429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20618"/>
                </a:moveTo>
                <a:cubicBezTo>
                  <a:pt x="5378" y="20618"/>
                  <a:pt x="982" y="16223"/>
                  <a:pt x="982" y="10800"/>
                </a:cubicBezTo>
                <a:cubicBezTo>
                  <a:pt x="982" y="5378"/>
                  <a:pt x="5378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6"/>
                  <a:pt x="16765" y="0"/>
                  <a:pt x="10800" y="0"/>
                </a:cubicBezTo>
                <a:moveTo>
                  <a:pt x="16200" y="10309"/>
                </a:moveTo>
                <a:lnTo>
                  <a:pt x="11291" y="10309"/>
                </a:lnTo>
                <a:lnTo>
                  <a:pt x="11291" y="5401"/>
                </a:lnTo>
                <a:cubicBezTo>
                  <a:pt x="11291" y="5129"/>
                  <a:pt x="11071" y="4909"/>
                  <a:pt x="10800" y="4909"/>
                </a:cubicBezTo>
                <a:cubicBezTo>
                  <a:pt x="10529" y="4909"/>
                  <a:pt x="10309" y="5129"/>
                  <a:pt x="10309" y="5401"/>
                </a:cubicBezTo>
                <a:lnTo>
                  <a:pt x="10309" y="10309"/>
                </a:lnTo>
                <a:lnTo>
                  <a:pt x="5400" y="10309"/>
                </a:lnTo>
                <a:cubicBezTo>
                  <a:pt x="5129" y="10309"/>
                  <a:pt x="4909" y="10529"/>
                  <a:pt x="4909" y="10800"/>
                </a:cubicBezTo>
                <a:cubicBezTo>
                  <a:pt x="4909" y="11072"/>
                  <a:pt x="5129" y="11292"/>
                  <a:pt x="5400" y="11292"/>
                </a:cubicBezTo>
                <a:lnTo>
                  <a:pt x="10309" y="11292"/>
                </a:lnTo>
                <a:lnTo>
                  <a:pt x="10309" y="16200"/>
                </a:lnTo>
                <a:cubicBezTo>
                  <a:pt x="10309" y="16472"/>
                  <a:pt x="10529" y="16691"/>
                  <a:pt x="10800" y="16691"/>
                </a:cubicBezTo>
                <a:cubicBezTo>
                  <a:pt x="11071" y="16691"/>
                  <a:pt x="11291" y="16472"/>
                  <a:pt x="11291" y="16200"/>
                </a:cubicBezTo>
                <a:lnTo>
                  <a:pt x="11291" y="11292"/>
                </a:lnTo>
                <a:lnTo>
                  <a:pt x="16200" y="11292"/>
                </a:lnTo>
                <a:cubicBezTo>
                  <a:pt x="16471" y="11292"/>
                  <a:pt x="16691" y="11072"/>
                  <a:pt x="16691" y="10800"/>
                </a:cubicBezTo>
                <a:cubicBezTo>
                  <a:pt x="16691" y="10529"/>
                  <a:pt x="16471" y="10309"/>
                  <a:pt x="16200" y="10309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78" name="Shape 182"/>
          <p:cNvSpPr/>
          <p:nvPr/>
        </p:nvSpPr>
        <p:spPr>
          <a:xfrm>
            <a:off x="1580295" y="5243429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20618"/>
                </a:moveTo>
                <a:cubicBezTo>
                  <a:pt x="5378" y="20618"/>
                  <a:pt x="982" y="16223"/>
                  <a:pt x="982" y="10800"/>
                </a:cubicBezTo>
                <a:cubicBezTo>
                  <a:pt x="982" y="5378"/>
                  <a:pt x="5378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6"/>
                  <a:pt x="16765" y="0"/>
                  <a:pt x="10800" y="0"/>
                </a:cubicBezTo>
                <a:moveTo>
                  <a:pt x="16200" y="10309"/>
                </a:moveTo>
                <a:lnTo>
                  <a:pt x="5400" y="10309"/>
                </a:lnTo>
                <a:cubicBezTo>
                  <a:pt x="5129" y="10309"/>
                  <a:pt x="4909" y="10529"/>
                  <a:pt x="4909" y="10800"/>
                </a:cubicBezTo>
                <a:cubicBezTo>
                  <a:pt x="4909" y="11072"/>
                  <a:pt x="5129" y="11292"/>
                  <a:pt x="5400" y="11292"/>
                </a:cubicBezTo>
                <a:lnTo>
                  <a:pt x="16200" y="11292"/>
                </a:lnTo>
                <a:cubicBezTo>
                  <a:pt x="16471" y="11292"/>
                  <a:pt x="16691" y="11072"/>
                  <a:pt x="16691" y="10800"/>
                </a:cubicBezTo>
                <a:cubicBezTo>
                  <a:pt x="16691" y="10529"/>
                  <a:pt x="16471" y="10309"/>
                  <a:pt x="16200" y="10309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79" name="Shape 183"/>
          <p:cNvSpPr/>
          <p:nvPr/>
        </p:nvSpPr>
        <p:spPr>
          <a:xfrm>
            <a:off x="2291307" y="5268814"/>
            <a:ext cx="372438" cy="2285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5400" y="6001"/>
                </a:moveTo>
                <a:lnTo>
                  <a:pt x="8345" y="6001"/>
                </a:lnTo>
                <a:cubicBezTo>
                  <a:pt x="8617" y="6001"/>
                  <a:pt x="8836" y="5732"/>
                  <a:pt x="8836" y="5400"/>
                </a:cubicBezTo>
                <a:cubicBezTo>
                  <a:pt x="8836" y="5069"/>
                  <a:pt x="8617" y="4800"/>
                  <a:pt x="8345" y="4800"/>
                </a:cubicBezTo>
                <a:lnTo>
                  <a:pt x="5400" y="4800"/>
                </a:lnTo>
                <a:cubicBezTo>
                  <a:pt x="5129" y="4800"/>
                  <a:pt x="4909" y="5069"/>
                  <a:pt x="4909" y="5400"/>
                </a:cubicBezTo>
                <a:cubicBezTo>
                  <a:pt x="4909" y="5732"/>
                  <a:pt x="5129" y="6001"/>
                  <a:pt x="5400" y="6001"/>
                </a:cubicBezTo>
                <a:moveTo>
                  <a:pt x="20618" y="20400"/>
                </a:moveTo>
                <a:lnTo>
                  <a:pt x="18655" y="20400"/>
                </a:lnTo>
                <a:lnTo>
                  <a:pt x="18655" y="18000"/>
                </a:lnTo>
                <a:cubicBezTo>
                  <a:pt x="18926" y="18000"/>
                  <a:pt x="19145" y="17732"/>
                  <a:pt x="19145" y="17400"/>
                </a:cubicBezTo>
                <a:cubicBezTo>
                  <a:pt x="19145" y="17069"/>
                  <a:pt x="18926" y="16801"/>
                  <a:pt x="18655" y="16801"/>
                </a:cubicBezTo>
                <a:lnTo>
                  <a:pt x="18655" y="3601"/>
                </a:lnTo>
                <a:lnTo>
                  <a:pt x="20618" y="3601"/>
                </a:lnTo>
                <a:cubicBezTo>
                  <a:pt x="20618" y="3601"/>
                  <a:pt x="20618" y="20400"/>
                  <a:pt x="20618" y="20400"/>
                </a:cubicBezTo>
                <a:close/>
                <a:moveTo>
                  <a:pt x="17673" y="16801"/>
                </a:moveTo>
                <a:cubicBezTo>
                  <a:pt x="17401" y="16801"/>
                  <a:pt x="17182" y="17069"/>
                  <a:pt x="17182" y="17400"/>
                </a:cubicBezTo>
                <a:cubicBezTo>
                  <a:pt x="17182" y="17732"/>
                  <a:pt x="17401" y="18000"/>
                  <a:pt x="17673" y="18000"/>
                </a:cubicBezTo>
                <a:lnTo>
                  <a:pt x="17673" y="20400"/>
                </a:lnTo>
                <a:lnTo>
                  <a:pt x="3927" y="20400"/>
                </a:lnTo>
                <a:lnTo>
                  <a:pt x="3927" y="18000"/>
                </a:lnTo>
                <a:cubicBezTo>
                  <a:pt x="4199" y="18000"/>
                  <a:pt x="4418" y="17732"/>
                  <a:pt x="4418" y="17400"/>
                </a:cubicBezTo>
                <a:cubicBezTo>
                  <a:pt x="4418" y="17069"/>
                  <a:pt x="4199" y="16801"/>
                  <a:pt x="3927" y="16801"/>
                </a:cubicBezTo>
                <a:lnTo>
                  <a:pt x="3927" y="3601"/>
                </a:lnTo>
                <a:lnTo>
                  <a:pt x="17673" y="3601"/>
                </a:lnTo>
                <a:cubicBezTo>
                  <a:pt x="17673" y="3601"/>
                  <a:pt x="17673" y="16801"/>
                  <a:pt x="17673" y="16801"/>
                </a:cubicBezTo>
                <a:close/>
                <a:moveTo>
                  <a:pt x="2945" y="16801"/>
                </a:moveTo>
                <a:cubicBezTo>
                  <a:pt x="2674" y="16801"/>
                  <a:pt x="2455" y="17069"/>
                  <a:pt x="2455" y="17400"/>
                </a:cubicBezTo>
                <a:cubicBezTo>
                  <a:pt x="2455" y="17732"/>
                  <a:pt x="2674" y="18000"/>
                  <a:pt x="2945" y="18000"/>
                </a:cubicBezTo>
                <a:lnTo>
                  <a:pt x="2945" y="20400"/>
                </a:lnTo>
                <a:lnTo>
                  <a:pt x="982" y="20400"/>
                </a:lnTo>
                <a:lnTo>
                  <a:pt x="982" y="3601"/>
                </a:lnTo>
                <a:lnTo>
                  <a:pt x="2945" y="3601"/>
                </a:lnTo>
                <a:cubicBezTo>
                  <a:pt x="2945" y="3601"/>
                  <a:pt x="2945" y="16801"/>
                  <a:pt x="2945" y="16801"/>
                </a:cubicBezTo>
                <a:close/>
                <a:moveTo>
                  <a:pt x="8836" y="1200"/>
                </a:moveTo>
                <a:lnTo>
                  <a:pt x="12764" y="1200"/>
                </a:lnTo>
                <a:cubicBezTo>
                  <a:pt x="13305" y="1200"/>
                  <a:pt x="13745" y="1738"/>
                  <a:pt x="13745" y="2400"/>
                </a:cubicBezTo>
                <a:lnTo>
                  <a:pt x="7855" y="2400"/>
                </a:lnTo>
                <a:cubicBezTo>
                  <a:pt x="7855" y="1738"/>
                  <a:pt x="8295" y="1200"/>
                  <a:pt x="8836" y="1200"/>
                </a:cubicBezTo>
                <a:moveTo>
                  <a:pt x="20618" y="2400"/>
                </a:moveTo>
                <a:lnTo>
                  <a:pt x="14727" y="2400"/>
                </a:lnTo>
                <a:cubicBezTo>
                  <a:pt x="14727" y="1075"/>
                  <a:pt x="13848" y="0"/>
                  <a:pt x="12764" y="0"/>
                </a:cubicBezTo>
                <a:lnTo>
                  <a:pt x="8836" y="0"/>
                </a:lnTo>
                <a:cubicBezTo>
                  <a:pt x="7752" y="0"/>
                  <a:pt x="6873" y="1075"/>
                  <a:pt x="6873" y="2400"/>
                </a:cubicBezTo>
                <a:lnTo>
                  <a:pt x="982" y="2400"/>
                </a:lnTo>
                <a:cubicBezTo>
                  <a:pt x="439" y="2400"/>
                  <a:pt x="0" y="2938"/>
                  <a:pt x="0" y="3601"/>
                </a:cubicBezTo>
                <a:lnTo>
                  <a:pt x="0" y="20400"/>
                </a:lnTo>
                <a:cubicBezTo>
                  <a:pt x="0" y="21063"/>
                  <a:pt x="439" y="21600"/>
                  <a:pt x="982" y="21600"/>
                </a:cubicBezTo>
                <a:lnTo>
                  <a:pt x="20618" y="21600"/>
                </a:lnTo>
                <a:cubicBezTo>
                  <a:pt x="21160" y="21600"/>
                  <a:pt x="21600" y="21063"/>
                  <a:pt x="21600" y="20400"/>
                </a:cubicBezTo>
                <a:lnTo>
                  <a:pt x="21600" y="3601"/>
                </a:lnTo>
                <a:cubicBezTo>
                  <a:pt x="21600" y="2938"/>
                  <a:pt x="21160" y="2400"/>
                  <a:pt x="20618" y="2400"/>
                </a:cubicBezTo>
                <a:moveTo>
                  <a:pt x="5400" y="8400"/>
                </a:moveTo>
                <a:lnTo>
                  <a:pt x="6382" y="8400"/>
                </a:lnTo>
                <a:cubicBezTo>
                  <a:pt x="6653" y="8400"/>
                  <a:pt x="6873" y="8132"/>
                  <a:pt x="6873" y="7800"/>
                </a:cubicBezTo>
                <a:cubicBezTo>
                  <a:pt x="6873" y="7469"/>
                  <a:pt x="6653" y="7200"/>
                  <a:pt x="6382" y="7200"/>
                </a:cubicBezTo>
                <a:lnTo>
                  <a:pt x="5400" y="7200"/>
                </a:lnTo>
                <a:cubicBezTo>
                  <a:pt x="5129" y="7200"/>
                  <a:pt x="4909" y="7469"/>
                  <a:pt x="4909" y="7800"/>
                </a:cubicBezTo>
                <a:cubicBezTo>
                  <a:pt x="4909" y="8132"/>
                  <a:pt x="5129" y="8400"/>
                  <a:pt x="5400" y="84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80" name="Shape 184"/>
          <p:cNvSpPr/>
          <p:nvPr/>
        </p:nvSpPr>
        <p:spPr>
          <a:xfrm>
            <a:off x="3002321" y="5256128"/>
            <a:ext cx="372438" cy="2539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91" y="20520"/>
                </a:moveTo>
                <a:lnTo>
                  <a:pt x="14727" y="20520"/>
                </a:lnTo>
                <a:lnTo>
                  <a:pt x="14727" y="18360"/>
                </a:lnTo>
                <a:cubicBezTo>
                  <a:pt x="14999" y="18360"/>
                  <a:pt x="15218" y="18119"/>
                  <a:pt x="15218" y="17820"/>
                </a:cubicBezTo>
                <a:cubicBezTo>
                  <a:pt x="15218" y="17522"/>
                  <a:pt x="14999" y="17280"/>
                  <a:pt x="14727" y="17280"/>
                </a:cubicBezTo>
                <a:lnTo>
                  <a:pt x="14727" y="7560"/>
                </a:lnTo>
                <a:lnTo>
                  <a:pt x="16691" y="7560"/>
                </a:lnTo>
                <a:cubicBezTo>
                  <a:pt x="16691" y="7560"/>
                  <a:pt x="16691" y="20520"/>
                  <a:pt x="16691" y="20520"/>
                </a:cubicBezTo>
                <a:close/>
                <a:moveTo>
                  <a:pt x="13745" y="17280"/>
                </a:moveTo>
                <a:cubicBezTo>
                  <a:pt x="13474" y="17280"/>
                  <a:pt x="13255" y="17522"/>
                  <a:pt x="13255" y="17820"/>
                </a:cubicBezTo>
                <a:cubicBezTo>
                  <a:pt x="13255" y="18119"/>
                  <a:pt x="13474" y="18360"/>
                  <a:pt x="13745" y="18360"/>
                </a:cubicBezTo>
                <a:lnTo>
                  <a:pt x="13745" y="20520"/>
                </a:lnTo>
                <a:lnTo>
                  <a:pt x="3927" y="20520"/>
                </a:lnTo>
                <a:lnTo>
                  <a:pt x="3927" y="18360"/>
                </a:lnTo>
                <a:cubicBezTo>
                  <a:pt x="4199" y="18360"/>
                  <a:pt x="4418" y="18119"/>
                  <a:pt x="4418" y="17820"/>
                </a:cubicBezTo>
                <a:cubicBezTo>
                  <a:pt x="4418" y="17522"/>
                  <a:pt x="4199" y="17280"/>
                  <a:pt x="3927" y="17280"/>
                </a:cubicBezTo>
                <a:lnTo>
                  <a:pt x="3927" y="7560"/>
                </a:lnTo>
                <a:lnTo>
                  <a:pt x="13745" y="7560"/>
                </a:lnTo>
                <a:cubicBezTo>
                  <a:pt x="13745" y="7560"/>
                  <a:pt x="13745" y="17280"/>
                  <a:pt x="13745" y="17280"/>
                </a:cubicBezTo>
                <a:close/>
                <a:moveTo>
                  <a:pt x="2945" y="17280"/>
                </a:moveTo>
                <a:cubicBezTo>
                  <a:pt x="2674" y="17280"/>
                  <a:pt x="2455" y="17522"/>
                  <a:pt x="2455" y="17820"/>
                </a:cubicBezTo>
                <a:cubicBezTo>
                  <a:pt x="2455" y="18119"/>
                  <a:pt x="2674" y="18360"/>
                  <a:pt x="2945" y="18360"/>
                </a:cubicBezTo>
                <a:lnTo>
                  <a:pt x="2945" y="20520"/>
                </a:lnTo>
                <a:lnTo>
                  <a:pt x="982" y="20520"/>
                </a:lnTo>
                <a:lnTo>
                  <a:pt x="982" y="7560"/>
                </a:lnTo>
                <a:lnTo>
                  <a:pt x="2945" y="7560"/>
                </a:lnTo>
                <a:cubicBezTo>
                  <a:pt x="2945" y="7560"/>
                  <a:pt x="2945" y="17280"/>
                  <a:pt x="2945" y="17280"/>
                </a:cubicBezTo>
                <a:close/>
                <a:moveTo>
                  <a:pt x="7855" y="5400"/>
                </a:moveTo>
                <a:lnTo>
                  <a:pt x="9818" y="5400"/>
                </a:lnTo>
                <a:cubicBezTo>
                  <a:pt x="10360" y="5400"/>
                  <a:pt x="10800" y="5884"/>
                  <a:pt x="10800" y="6481"/>
                </a:cubicBezTo>
                <a:lnTo>
                  <a:pt x="6873" y="6481"/>
                </a:lnTo>
                <a:cubicBezTo>
                  <a:pt x="6873" y="5884"/>
                  <a:pt x="7313" y="5400"/>
                  <a:pt x="7855" y="5400"/>
                </a:cubicBezTo>
                <a:moveTo>
                  <a:pt x="16691" y="6481"/>
                </a:moveTo>
                <a:lnTo>
                  <a:pt x="11782" y="6481"/>
                </a:lnTo>
                <a:cubicBezTo>
                  <a:pt x="11782" y="5287"/>
                  <a:pt x="10903" y="4321"/>
                  <a:pt x="9818" y="4321"/>
                </a:cubicBezTo>
                <a:lnTo>
                  <a:pt x="7855" y="4321"/>
                </a:lnTo>
                <a:cubicBezTo>
                  <a:pt x="6770" y="4321"/>
                  <a:pt x="5891" y="5287"/>
                  <a:pt x="5891" y="6481"/>
                </a:cubicBezTo>
                <a:lnTo>
                  <a:pt x="982" y="6481"/>
                </a:lnTo>
                <a:cubicBezTo>
                  <a:pt x="440" y="6481"/>
                  <a:pt x="0" y="6964"/>
                  <a:pt x="0" y="7560"/>
                </a:cubicBezTo>
                <a:lnTo>
                  <a:pt x="0" y="20520"/>
                </a:lnTo>
                <a:cubicBezTo>
                  <a:pt x="0" y="21116"/>
                  <a:pt x="440" y="21600"/>
                  <a:pt x="982" y="21600"/>
                </a:cubicBezTo>
                <a:lnTo>
                  <a:pt x="16691" y="21600"/>
                </a:lnTo>
                <a:cubicBezTo>
                  <a:pt x="17233" y="21600"/>
                  <a:pt x="17673" y="21116"/>
                  <a:pt x="17673" y="20520"/>
                </a:cubicBezTo>
                <a:lnTo>
                  <a:pt x="17673" y="7560"/>
                </a:lnTo>
                <a:cubicBezTo>
                  <a:pt x="17673" y="6964"/>
                  <a:pt x="17233" y="6481"/>
                  <a:pt x="16691" y="6481"/>
                </a:cubicBezTo>
                <a:moveTo>
                  <a:pt x="10800" y="2161"/>
                </a:moveTo>
                <a:cubicBezTo>
                  <a:pt x="10800" y="1564"/>
                  <a:pt x="11240" y="1080"/>
                  <a:pt x="11782" y="1080"/>
                </a:cubicBezTo>
                <a:lnTo>
                  <a:pt x="13745" y="1080"/>
                </a:lnTo>
                <a:cubicBezTo>
                  <a:pt x="14287" y="1080"/>
                  <a:pt x="14727" y="1564"/>
                  <a:pt x="14727" y="2161"/>
                </a:cubicBezTo>
                <a:cubicBezTo>
                  <a:pt x="14727" y="2161"/>
                  <a:pt x="10800" y="2161"/>
                  <a:pt x="10800" y="2161"/>
                </a:cubicBezTo>
                <a:close/>
                <a:moveTo>
                  <a:pt x="20618" y="2161"/>
                </a:moveTo>
                <a:lnTo>
                  <a:pt x="15709" y="2161"/>
                </a:lnTo>
                <a:cubicBezTo>
                  <a:pt x="15709" y="967"/>
                  <a:pt x="14830" y="0"/>
                  <a:pt x="13745" y="0"/>
                </a:cubicBezTo>
                <a:lnTo>
                  <a:pt x="11782" y="0"/>
                </a:lnTo>
                <a:cubicBezTo>
                  <a:pt x="10697" y="0"/>
                  <a:pt x="9818" y="967"/>
                  <a:pt x="9818" y="2161"/>
                </a:cubicBezTo>
                <a:lnTo>
                  <a:pt x="4909" y="2161"/>
                </a:lnTo>
                <a:cubicBezTo>
                  <a:pt x="4367" y="2161"/>
                  <a:pt x="3927" y="2644"/>
                  <a:pt x="3927" y="3240"/>
                </a:cubicBezTo>
                <a:lnTo>
                  <a:pt x="3927" y="4860"/>
                </a:lnTo>
                <a:cubicBezTo>
                  <a:pt x="3927" y="5159"/>
                  <a:pt x="4147" y="5400"/>
                  <a:pt x="4418" y="5400"/>
                </a:cubicBezTo>
                <a:cubicBezTo>
                  <a:pt x="4690" y="5400"/>
                  <a:pt x="4909" y="5159"/>
                  <a:pt x="4909" y="4860"/>
                </a:cubicBezTo>
                <a:lnTo>
                  <a:pt x="4909" y="3240"/>
                </a:lnTo>
                <a:lnTo>
                  <a:pt x="20618" y="3240"/>
                </a:lnTo>
                <a:lnTo>
                  <a:pt x="20618" y="16201"/>
                </a:lnTo>
                <a:lnTo>
                  <a:pt x="19145" y="16201"/>
                </a:lnTo>
                <a:cubicBezTo>
                  <a:pt x="18874" y="16201"/>
                  <a:pt x="18655" y="16442"/>
                  <a:pt x="18655" y="16740"/>
                </a:cubicBezTo>
                <a:cubicBezTo>
                  <a:pt x="18655" y="17039"/>
                  <a:pt x="18874" y="17280"/>
                  <a:pt x="19145" y="17280"/>
                </a:cubicBezTo>
                <a:lnTo>
                  <a:pt x="20618" y="17280"/>
                </a:lnTo>
                <a:cubicBezTo>
                  <a:pt x="21160" y="17280"/>
                  <a:pt x="21600" y="16796"/>
                  <a:pt x="21600" y="16201"/>
                </a:cubicBezTo>
                <a:lnTo>
                  <a:pt x="21600" y="3240"/>
                </a:lnTo>
                <a:cubicBezTo>
                  <a:pt x="21600" y="2644"/>
                  <a:pt x="21160" y="2161"/>
                  <a:pt x="20618" y="2161"/>
                </a:cubicBezTo>
                <a:moveTo>
                  <a:pt x="5400" y="11881"/>
                </a:moveTo>
                <a:lnTo>
                  <a:pt x="6382" y="11881"/>
                </a:lnTo>
                <a:cubicBezTo>
                  <a:pt x="6653" y="11881"/>
                  <a:pt x="6873" y="11639"/>
                  <a:pt x="6873" y="11341"/>
                </a:cubicBezTo>
                <a:cubicBezTo>
                  <a:pt x="6873" y="11042"/>
                  <a:pt x="6653" y="10800"/>
                  <a:pt x="6382" y="10800"/>
                </a:cubicBezTo>
                <a:lnTo>
                  <a:pt x="5400" y="10800"/>
                </a:lnTo>
                <a:cubicBezTo>
                  <a:pt x="5129" y="10800"/>
                  <a:pt x="4909" y="11042"/>
                  <a:pt x="4909" y="11341"/>
                </a:cubicBezTo>
                <a:cubicBezTo>
                  <a:pt x="4909" y="11639"/>
                  <a:pt x="5129" y="11881"/>
                  <a:pt x="5400" y="11881"/>
                </a:cubicBezTo>
                <a:moveTo>
                  <a:pt x="5400" y="9720"/>
                </a:moveTo>
                <a:lnTo>
                  <a:pt x="8345" y="9720"/>
                </a:lnTo>
                <a:cubicBezTo>
                  <a:pt x="8617" y="9720"/>
                  <a:pt x="8836" y="9479"/>
                  <a:pt x="8836" y="9181"/>
                </a:cubicBezTo>
                <a:cubicBezTo>
                  <a:pt x="8836" y="8882"/>
                  <a:pt x="8617" y="8640"/>
                  <a:pt x="8345" y="8640"/>
                </a:cubicBezTo>
                <a:lnTo>
                  <a:pt x="5400" y="8640"/>
                </a:lnTo>
                <a:cubicBezTo>
                  <a:pt x="5129" y="8640"/>
                  <a:pt x="4909" y="8882"/>
                  <a:pt x="4909" y="9181"/>
                </a:cubicBezTo>
                <a:cubicBezTo>
                  <a:pt x="4909" y="9479"/>
                  <a:pt x="5129" y="9720"/>
                  <a:pt x="5400" y="972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81" name="Shape 185"/>
          <p:cNvSpPr/>
          <p:nvPr/>
        </p:nvSpPr>
        <p:spPr>
          <a:xfrm>
            <a:off x="3713338" y="5268814"/>
            <a:ext cx="372438" cy="2285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9600"/>
                </a:moveTo>
                <a:lnTo>
                  <a:pt x="17673" y="9600"/>
                </a:lnTo>
                <a:lnTo>
                  <a:pt x="17673" y="8400"/>
                </a:lnTo>
                <a:cubicBezTo>
                  <a:pt x="17673" y="7738"/>
                  <a:pt x="17233" y="7200"/>
                  <a:pt x="16691" y="7200"/>
                </a:cubicBezTo>
                <a:lnTo>
                  <a:pt x="14727" y="7200"/>
                </a:lnTo>
                <a:cubicBezTo>
                  <a:pt x="14186" y="7200"/>
                  <a:pt x="13745" y="7738"/>
                  <a:pt x="13745" y="8400"/>
                </a:cubicBezTo>
                <a:lnTo>
                  <a:pt x="13745" y="9600"/>
                </a:lnTo>
                <a:lnTo>
                  <a:pt x="7855" y="9600"/>
                </a:lnTo>
                <a:lnTo>
                  <a:pt x="7855" y="8400"/>
                </a:lnTo>
                <a:cubicBezTo>
                  <a:pt x="7855" y="7738"/>
                  <a:pt x="7414" y="7200"/>
                  <a:pt x="6873" y="7200"/>
                </a:cubicBezTo>
                <a:lnTo>
                  <a:pt x="4909" y="7200"/>
                </a:lnTo>
                <a:cubicBezTo>
                  <a:pt x="4367" y="7200"/>
                  <a:pt x="3927" y="7738"/>
                  <a:pt x="3927" y="8400"/>
                </a:cubicBezTo>
                <a:lnTo>
                  <a:pt x="3927" y="9600"/>
                </a:lnTo>
                <a:lnTo>
                  <a:pt x="982" y="9600"/>
                </a:lnTo>
                <a:lnTo>
                  <a:pt x="982" y="3601"/>
                </a:lnTo>
                <a:lnTo>
                  <a:pt x="20618" y="3601"/>
                </a:lnTo>
                <a:cubicBezTo>
                  <a:pt x="20618" y="3601"/>
                  <a:pt x="20618" y="9600"/>
                  <a:pt x="20618" y="9600"/>
                </a:cubicBezTo>
                <a:close/>
                <a:moveTo>
                  <a:pt x="14727" y="8400"/>
                </a:moveTo>
                <a:lnTo>
                  <a:pt x="16691" y="8400"/>
                </a:lnTo>
                <a:lnTo>
                  <a:pt x="16691" y="12001"/>
                </a:lnTo>
                <a:lnTo>
                  <a:pt x="14727" y="12001"/>
                </a:lnTo>
                <a:cubicBezTo>
                  <a:pt x="14727" y="12001"/>
                  <a:pt x="14727" y="8400"/>
                  <a:pt x="14727" y="8400"/>
                </a:cubicBezTo>
                <a:close/>
                <a:moveTo>
                  <a:pt x="4909" y="8400"/>
                </a:moveTo>
                <a:lnTo>
                  <a:pt x="6873" y="8400"/>
                </a:lnTo>
                <a:lnTo>
                  <a:pt x="6873" y="12001"/>
                </a:lnTo>
                <a:lnTo>
                  <a:pt x="4909" y="12001"/>
                </a:lnTo>
                <a:cubicBezTo>
                  <a:pt x="4909" y="12001"/>
                  <a:pt x="4909" y="8400"/>
                  <a:pt x="4909" y="8400"/>
                </a:cubicBezTo>
                <a:close/>
                <a:moveTo>
                  <a:pt x="19636" y="20400"/>
                </a:moveTo>
                <a:lnTo>
                  <a:pt x="1964" y="20400"/>
                </a:lnTo>
                <a:lnTo>
                  <a:pt x="1964" y="10800"/>
                </a:lnTo>
                <a:lnTo>
                  <a:pt x="3927" y="10800"/>
                </a:lnTo>
                <a:lnTo>
                  <a:pt x="3927" y="12001"/>
                </a:lnTo>
                <a:cubicBezTo>
                  <a:pt x="3927" y="12662"/>
                  <a:pt x="4367" y="13200"/>
                  <a:pt x="4909" y="13200"/>
                </a:cubicBezTo>
                <a:lnTo>
                  <a:pt x="6873" y="13200"/>
                </a:lnTo>
                <a:cubicBezTo>
                  <a:pt x="7414" y="13200"/>
                  <a:pt x="7855" y="12662"/>
                  <a:pt x="7855" y="12001"/>
                </a:cubicBezTo>
                <a:lnTo>
                  <a:pt x="7855" y="10800"/>
                </a:lnTo>
                <a:lnTo>
                  <a:pt x="13745" y="10800"/>
                </a:lnTo>
                <a:lnTo>
                  <a:pt x="13745" y="12001"/>
                </a:lnTo>
                <a:cubicBezTo>
                  <a:pt x="13745" y="12662"/>
                  <a:pt x="14186" y="13200"/>
                  <a:pt x="14727" y="13200"/>
                </a:cubicBezTo>
                <a:lnTo>
                  <a:pt x="16691" y="13200"/>
                </a:lnTo>
                <a:cubicBezTo>
                  <a:pt x="17233" y="13200"/>
                  <a:pt x="17673" y="12662"/>
                  <a:pt x="17673" y="12001"/>
                </a:cubicBezTo>
                <a:lnTo>
                  <a:pt x="17673" y="10800"/>
                </a:lnTo>
                <a:lnTo>
                  <a:pt x="19636" y="10800"/>
                </a:lnTo>
                <a:cubicBezTo>
                  <a:pt x="19636" y="10800"/>
                  <a:pt x="19636" y="20400"/>
                  <a:pt x="19636" y="20400"/>
                </a:cubicBezTo>
                <a:close/>
                <a:moveTo>
                  <a:pt x="8836" y="1200"/>
                </a:moveTo>
                <a:lnTo>
                  <a:pt x="12764" y="1200"/>
                </a:lnTo>
                <a:cubicBezTo>
                  <a:pt x="13305" y="1200"/>
                  <a:pt x="13745" y="1738"/>
                  <a:pt x="13745" y="2400"/>
                </a:cubicBezTo>
                <a:lnTo>
                  <a:pt x="7855" y="2400"/>
                </a:lnTo>
                <a:cubicBezTo>
                  <a:pt x="7855" y="1738"/>
                  <a:pt x="8295" y="1200"/>
                  <a:pt x="8836" y="1200"/>
                </a:cubicBezTo>
                <a:moveTo>
                  <a:pt x="20618" y="2400"/>
                </a:moveTo>
                <a:lnTo>
                  <a:pt x="14727" y="2400"/>
                </a:lnTo>
                <a:cubicBezTo>
                  <a:pt x="14727" y="1075"/>
                  <a:pt x="13848" y="0"/>
                  <a:pt x="12764" y="0"/>
                </a:cubicBezTo>
                <a:lnTo>
                  <a:pt x="8836" y="0"/>
                </a:lnTo>
                <a:cubicBezTo>
                  <a:pt x="7752" y="0"/>
                  <a:pt x="6873" y="1075"/>
                  <a:pt x="6873" y="2400"/>
                </a:cubicBezTo>
                <a:lnTo>
                  <a:pt x="982" y="2400"/>
                </a:lnTo>
                <a:cubicBezTo>
                  <a:pt x="440" y="2400"/>
                  <a:pt x="0" y="2938"/>
                  <a:pt x="0" y="3601"/>
                </a:cubicBezTo>
                <a:lnTo>
                  <a:pt x="0" y="9600"/>
                </a:lnTo>
                <a:cubicBezTo>
                  <a:pt x="0" y="10262"/>
                  <a:pt x="440" y="10800"/>
                  <a:pt x="982" y="10800"/>
                </a:cubicBezTo>
                <a:lnTo>
                  <a:pt x="982" y="20400"/>
                </a:lnTo>
                <a:cubicBezTo>
                  <a:pt x="982" y="21062"/>
                  <a:pt x="1422" y="21600"/>
                  <a:pt x="1964" y="21600"/>
                </a:cubicBezTo>
                <a:lnTo>
                  <a:pt x="19636" y="21600"/>
                </a:lnTo>
                <a:cubicBezTo>
                  <a:pt x="20178" y="21600"/>
                  <a:pt x="20618" y="21062"/>
                  <a:pt x="20618" y="20400"/>
                </a:cubicBezTo>
                <a:lnTo>
                  <a:pt x="20618" y="10800"/>
                </a:lnTo>
                <a:cubicBezTo>
                  <a:pt x="21160" y="10800"/>
                  <a:pt x="21600" y="10262"/>
                  <a:pt x="21600" y="9600"/>
                </a:cubicBezTo>
                <a:lnTo>
                  <a:pt x="21600" y="3601"/>
                </a:lnTo>
                <a:cubicBezTo>
                  <a:pt x="21600" y="2938"/>
                  <a:pt x="21160" y="2400"/>
                  <a:pt x="20618" y="24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82" name="Shape 191"/>
          <p:cNvSpPr/>
          <p:nvPr/>
        </p:nvSpPr>
        <p:spPr>
          <a:xfrm>
            <a:off x="4458210" y="4710881"/>
            <a:ext cx="372438" cy="228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6000"/>
                </a:moveTo>
                <a:lnTo>
                  <a:pt x="982" y="6000"/>
                </a:lnTo>
                <a:lnTo>
                  <a:pt x="982" y="2399"/>
                </a:lnTo>
                <a:cubicBezTo>
                  <a:pt x="982" y="1737"/>
                  <a:pt x="1422" y="1200"/>
                  <a:pt x="1964" y="1200"/>
                </a:cubicBezTo>
                <a:lnTo>
                  <a:pt x="6873" y="1200"/>
                </a:lnTo>
                <a:cubicBezTo>
                  <a:pt x="8345" y="1200"/>
                  <a:pt x="8345" y="3600"/>
                  <a:pt x="10800" y="3600"/>
                </a:cubicBezTo>
                <a:lnTo>
                  <a:pt x="19636" y="3600"/>
                </a:lnTo>
                <a:cubicBezTo>
                  <a:pt x="20178" y="3600"/>
                  <a:pt x="20618" y="4137"/>
                  <a:pt x="20618" y="4800"/>
                </a:cubicBezTo>
                <a:cubicBezTo>
                  <a:pt x="20618" y="4800"/>
                  <a:pt x="20618" y="6000"/>
                  <a:pt x="20618" y="6000"/>
                </a:cubicBezTo>
                <a:close/>
                <a:moveTo>
                  <a:pt x="20618" y="19200"/>
                </a:moveTo>
                <a:cubicBezTo>
                  <a:pt x="20618" y="19863"/>
                  <a:pt x="20178" y="20400"/>
                  <a:pt x="19636" y="20400"/>
                </a:cubicBezTo>
                <a:lnTo>
                  <a:pt x="1964" y="20400"/>
                </a:lnTo>
                <a:cubicBezTo>
                  <a:pt x="1422" y="20400"/>
                  <a:pt x="982" y="19863"/>
                  <a:pt x="982" y="19200"/>
                </a:cubicBezTo>
                <a:lnTo>
                  <a:pt x="982" y="7200"/>
                </a:lnTo>
                <a:lnTo>
                  <a:pt x="20618" y="7200"/>
                </a:lnTo>
                <a:cubicBezTo>
                  <a:pt x="20618" y="7200"/>
                  <a:pt x="20618" y="19200"/>
                  <a:pt x="20618" y="19200"/>
                </a:cubicBezTo>
                <a:close/>
                <a:moveTo>
                  <a:pt x="19636" y="2399"/>
                </a:moveTo>
                <a:lnTo>
                  <a:pt x="10800" y="2399"/>
                </a:lnTo>
                <a:cubicBezTo>
                  <a:pt x="8836" y="2399"/>
                  <a:pt x="8836" y="0"/>
                  <a:pt x="6873" y="0"/>
                </a:cubicBezTo>
                <a:lnTo>
                  <a:pt x="1964" y="0"/>
                </a:lnTo>
                <a:cubicBezTo>
                  <a:pt x="879" y="0"/>
                  <a:pt x="0" y="1074"/>
                  <a:pt x="0" y="2399"/>
                </a:cubicBezTo>
                <a:lnTo>
                  <a:pt x="0" y="19200"/>
                </a:lnTo>
                <a:cubicBezTo>
                  <a:pt x="0" y="20526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526"/>
                  <a:pt x="21600" y="19200"/>
                </a:cubicBezTo>
                <a:lnTo>
                  <a:pt x="21600" y="4800"/>
                </a:lnTo>
                <a:cubicBezTo>
                  <a:pt x="21600" y="3474"/>
                  <a:pt x="20721" y="2399"/>
                  <a:pt x="19636" y="2399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83" name="Shape 192"/>
          <p:cNvSpPr/>
          <p:nvPr/>
        </p:nvSpPr>
        <p:spPr>
          <a:xfrm>
            <a:off x="5169227" y="4698186"/>
            <a:ext cx="372438" cy="2539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636" y="2161"/>
                </a:moveTo>
                <a:lnTo>
                  <a:pt x="13745" y="2161"/>
                </a:lnTo>
                <a:cubicBezTo>
                  <a:pt x="11782" y="2160"/>
                  <a:pt x="11782" y="0"/>
                  <a:pt x="9818" y="0"/>
                </a:cubicBezTo>
                <a:lnTo>
                  <a:pt x="5891" y="0"/>
                </a:lnTo>
                <a:cubicBezTo>
                  <a:pt x="4806" y="0"/>
                  <a:pt x="3927" y="967"/>
                  <a:pt x="3927" y="2161"/>
                </a:cubicBezTo>
                <a:lnTo>
                  <a:pt x="3927" y="2700"/>
                </a:lnTo>
                <a:cubicBezTo>
                  <a:pt x="3927" y="2999"/>
                  <a:pt x="4147" y="3240"/>
                  <a:pt x="4418" y="3240"/>
                </a:cubicBezTo>
                <a:cubicBezTo>
                  <a:pt x="4690" y="3240"/>
                  <a:pt x="4909" y="2999"/>
                  <a:pt x="4909" y="2700"/>
                </a:cubicBezTo>
                <a:lnTo>
                  <a:pt x="4909" y="2161"/>
                </a:lnTo>
                <a:cubicBezTo>
                  <a:pt x="4909" y="1564"/>
                  <a:pt x="5348" y="1080"/>
                  <a:pt x="5891" y="1080"/>
                </a:cubicBezTo>
                <a:lnTo>
                  <a:pt x="9818" y="1080"/>
                </a:lnTo>
                <a:cubicBezTo>
                  <a:pt x="11291" y="1080"/>
                  <a:pt x="11291" y="3239"/>
                  <a:pt x="13744" y="3240"/>
                </a:cubicBezTo>
                <a:lnTo>
                  <a:pt x="19636" y="3240"/>
                </a:lnTo>
                <a:cubicBezTo>
                  <a:pt x="20178" y="3240"/>
                  <a:pt x="20618" y="3724"/>
                  <a:pt x="20618" y="4321"/>
                </a:cubicBezTo>
                <a:lnTo>
                  <a:pt x="20618" y="15120"/>
                </a:lnTo>
                <a:cubicBezTo>
                  <a:pt x="20618" y="15717"/>
                  <a:pt x="20178" y="16200"/>
                  <a:pt x="19636" y="16200"/>
                </a:cubicBezTo>
                <a:lnTo>
                  <a:pt x="19145" y="16200"/>
                </a:lnTo>
                <a:cubicBezTo>
                  <a:pt x="18874" y="16200"/>
                  <a:pt x="18655" y="16442"/>
                  <a:pt x="18655" y="16740"/>
                </a:cubicBezTo>
                <a:cubicBezTo>
                  <a:pt x="18655" y="17039"/>
                  <a:pt x="18874" y="17280"/>
                  <a:pt x="19145" y="17280"/>
                </a:cubicBezTo>
                <a:lnTo>
                  <a:pt x="19636" y="17280"/>
                </a:lnTo>
                <a:cubicBezTo>
                  <a:pt x="20721" y="17280"/>
                  <a:pt x="21600" y="16314"/>
                  <a:pt x="21600" y="15120"/>
                </a:cubicBezTo>
                <a:lnTo>
                  <a:pt x="21600" y="4321"/>
                </a:lnTo>
                <a:cubicBezTo>
                  <a:pt x="21600" y="3127"/>
                  <a:pt x="20721" y="2161"/>
                  <a:pt x="19636" y="2161"/>
                </a:cubicBezTo>
                <a:moveTo>
                  <a:pt x="16691" y="9720"/>
                </a:moveTo>
                <a:lnTo>
                  <a:pt x="982" y="9720"/>
                </a:lnTo>
                <a:lnTo>
                  <a:pt x="982" y="6481"/>
                </a:lnTo>
                <a:cubicBezTo>
                  <a:pt x="982" y="5884"/>
                  <a:pt x="1421" y="5400"/>
                  <a:pt x="1964" y="5400"/>
                </a:cubicBezTo>
                <a:lnTo>
                  <a:pt x="5891" y="5400"/>
                </a:lnTo>
                <a:cubicBezTo>
                  <a:pt x="7364" y="5400"/>
                  <a:pt x="7364" y="7560"/>
                  <a:pt x="9818" y="7560"/>
                </a:cubicBezTo>
                <a:lnTo>
                  <a:pt x="15709" y="7560"/>
                </a:lnTo>
                <a:cubicBezTo>
                  <a:pt x="16251" y="7560"/>
                  <a:pt x="16691" y="8044"/>
                  <a:pt x="16691" y="8641"/>
                </a:cubicBezTo>
                <a:cubicBezTo>
                  <a:pt x="16691" y="8641"/>
                  <a:pt x="16691" y="9720"/>
                  <a:pt x="16691" y="9720"/>
                </a:cubicBezTo>
                <a:close/>
                <a:moveTo>
                  <a:pt x="16691" y="19440"/>
                </a:moveTo>
                <a:cubicBezTo>
                  <a:pt x="16691" y="20037"/>
                  <a:pt x="16251" y="20520"/>
                  <a:pt x="15709" y="20520"/>
                </a:cubicBezTo>
                <a:lnTo>
                  <a:pt x="1964" y="20520"/>
                </a:lnTo>
                <a:cubicBezTo>
                  <a:pt x="1421" y="20520"/>
                  <a:pt x="982" y="20037"/>
                  <a:pt x="982" y="19440"/>
                </a:cubicBezTo>
                <a:lnTo>
                  <a:pt x="982" y="10801"/>
                </a:lnTo>
                <a:lnTo>
                  <a:pt x="16691" y="10801"/>
                </a:lnTo>
                <a:cubicBezTo>
                  <a:pt x="16691" y="10801"/>
                  <a:pt x="16691" y="19440"/>
                  <a:pt x="16691" y="19440"/>
                </a:cubicBezTo>
                <a:close/>
                <a:moveTo>
                  <a:pt x="15709" y="6481"/>
                </a:moveTo>
                <a:lnTo>
                  <a:pt x="9818" y="6481"/>
                </a:lnTo>
                <a:cubicBezTo>
                  <a:pt x="7855" y="6480"/>
                  <a:pt x="7855" y="4320"/>
                  <a:pt x="5891" y="4320"/>
                </a:cubicBezTo>
                <a:lnTo>
                  <a:pt x="1964" y="4320"/>
                </a:lnTo>
                <a:cubicBezTo>
                  <a:pt x="879" y="4320"/>
                  <a:pt x="0" y="5287"/>
                  <a:pt x="0" y="6481"/>
                </a:cubicBezTo>
                <a:lnTo>
                  <a:pt x="0" y="19440"/>
                </a:lnTo>
                <a:cubicBezTo>
                  <a:pt x="0" y="20634"/>
                  <a:pt x="879" y="21600"/>
                  <a:pt x="1964" y="21600"/>
                </a:cubicBezTo>
                <a:lnTo>
                  <a:pt x="15709" y="21600"/>
                </a:lnTo>
                <a:cubicBezTo>
                  <a:pt x="16794" y="21600"/>
                  <a:pt x="17673" y="20634"/>
                  <a:pt x="17673" y="19440"/>
                </a:cubicBezTo>
                <a:lnTo>
                  <a:pt x="17673" y="8641"/>
                </a:lnTo>
                <a:cubicBezTo>
                  <a:pt x="17673" y="7447"/>
                  <a:pt x="16794" y="6481"/>
                  <a:pt x="15709" y="6481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84" name="Shape 193"/>
          <p:cNvSpPr/>
          <p:nvPr/>
        </p:nvSpPr>
        <p:spPr>
          <a:xfrm>
            <a:off x="5880243" y="4710874"/>
            <a:ext cx="372438" cy="228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13200"/>
                </a:moveTo>
                <a:cubicBezTo>
                  <a:pt x="11071" y="13200"/>
                  <a:pt x="11291" y="13469"/>
                  <a:pt x="11291" y="13800"/>
                </a:cubicBezTo>
                <a:cubicBezTo>
                  <a:pt x="11291" y="14132"/>
                  <a:pt x="11071" y="14400"/>
                  <a:pt x="10800" y="14400"/>
                </a:cubicBezTo>
                <a:cubicBezTo>
                  <a:pt x="10529" y="14400"/>
                  <a:pt x="10309" y="14132"/>
                  <a:pt x="10309" y="13800"/>
                </a:cubicBezTo>
                <a:cubicBezTo>
                  <a:pt x="10309" y="13469"/>
                  <a:pt x="10529" y="13200"/>
                  <a:pt x="10800" y="13200"/>
                </a:cubicBezTo>
                <a:moveTo>
                  <a:pt x="10800" y="15600"/>
                </a:moveTo>
                <a:cubicBezTo>
                  <a:pt x="11613" y="15600"/>
                  <a:pt x="12273" y="14794"/>
                  <a:pt x="12273" y="13800"/>
                </a:cubicBezTo>
                <a:cubicBezTo>
                  <a:pt x="12273" y="12806"/>
                  <a:pt x="11613" y="12000"/>
                  <a:pt x="10800" y="12000"/>
                </a:cubicBezTo>
                <a:cubicBezTo>
                  <a:pt x="9987" y="12000"/>
                  <a:pt x="9327" y="12806"/>
                  <a:pt x="9327" y="13800"/>
                </a:cubicBezTo>
                <a:cubicBezTo>
                  <a:pt x="9327" y="14794"/>
                  <a:pt x="9987" y="15600"/>
                  <a:pt x="10800" y="15600"/>
                </a:cubicBezTo>
                <a:moveTo>
                  <a:pt x="5400" y="13200"/>
                </a:moveTo>
                <a:cubicBezTo>
                  <a:pt x="5671" y="13200"/>
                  <a:pt x="5891" y="13469"/>
                  <a:pt x="5891" y="13800"/>
                </a:cubicBezTo>
                <a:cubicBezTo>
                  <a:pt x="5891" y="14132"/>
                  <a:pt x="5671" y="14400"/>
                  <a:pt x="5400" y="14400"/>
                </a:cubicBezTo>
                <a:cubicBezTo>
                  <a:pt x="5129" y="14400"/>
                  <a:pt x="4909" y="14132"/>
                  <a:pt x="4909" y="13800"/>
                </a:cubicBezTo>
                <a:cubicBezTo>
                  <a:pt x="4909" y="13469"/>
                  <a:pt x="5129" y="13200"/>
                  <a:pt x="5400" y="13200"/>
                </a:cubicBezTo>
                <a:moveTo>
                  <a:pt x="5400" y="15600"/>
                </a:moveTo>
                <a:cubicBezTo>
                  <a:pt x="6213" y="15600"/>
                  <a:pt x="6873" y="14794"/>
                  <a:pt x="6873" y="13800"/>
                </a:cubicBezTo>
                <a:cubicBezTo>
                  <a:pt x="6873" y="12806"/>
                  <a:pt x="6213" y="12000"/>
                  <a:pt x="5400" y="12000"/>
                </a:cubicBezTo>
                <a:cubicBezTo>
                  <a:pt x="4587" y="12000"/>
                  <a:pt x="3927" y="12806"/>
                  <a:pt x="3927" y="13800"/>
                </a:cubicBezTo>
                <a:cubicBezTo>
                  <a:pt x="3927" y="14794"/>
                  <a:pt x="4587" y="15600"/>
                  <a:pt x="5400" y="15600"/>
                </a:cubicBezTo>
                <a:moveTo>
                  <a:pt x="20618" y="6000"/>
                </a:moveTo>
                <a:lnTo>
                  <a:pt x="982" y="6000"/>
                </a:lnTo>
                <a:lnTo>
                  <a:pt x="982" y="2399"/>
                </a:lnTo>
                <a:cubicBezTo>
                  <a:pt x="982" y="1737"/>
                  <a:pt x="1421" y="1200"/>
                  <a:pt x="1964" y="1200"/>
                </a:cubicBezTo>
                <a:lnTo>
                  <a:pt x="6873" y="1200"/>
                </a:lnTo>
                <a:cubicBezTo>
                  <a:pt x="8345" y="1200"/>
                  <a:pt x="8345" y="3600"/>
                  <a:pt x="10800" y="3600"/>
                </a:cubicBezTo>
                <a:lnTo>
                  <a:pt x="19636" y="3600"/>
                </a:lnTo>
                <a:cubicBezTo>
                  <a:pt x="20178" y="3600"/>
                  <a:pt x="20618" y="4137"/>
                  <a:pt x="20618" y="4799"/>
                </a:cubicBezTo>
                <a:cubicBezTo>
                  <a:pt x="20618" y="4799"/>
                  <a:pt x="20618" y="6000"/>
                  <a:pt x="20618" y="6000"/>
                </a:cubicBezTo>
                <a:close/>
                <a:moveTo>
                  <a:pt x="20618" y="19200"/>
                </a:moveTo>
                <a:cubicBezTo>
                  <a:pt x="20618" y="19862"/>
                  <a:pt x="20178" y="20400"/>
                  <a:pt x="19636" y="20400"/>
                </a:cubicBezTo>
                <a:lnTo>
                  <a:pt x="1964" y="20400"/>
                </a:lnTo>
                <a:cubicBezTo>
                  <a:pt x="1421" y="20400"/>
                  <a:pt x="982" y="19862"/>
                  <a:pt x="982" y="19200"/>
                </a:cubicBezTo>
                <a:lnTo>
                  <a:pt x="982" y="7199"/>
                </a:lnTo>
                <a:lnTo>
                  <a:pt x="20618" y="7199"/>
                </a:lnTo>
                <a:cubicBezTo>
                  <a:pt x="20618" y="7199"/>
                  <a:pt x="20618" y="19200"/>
                  <a:pt x="20618" y="19200"/>
                </a:cubicBezTo>
                <a:close/>
                <a:moveTo>
                  <a:pt x="19636" y="2399"/>
                </a:moveTo>
                <a:lnTo>
                  <a:pt x="10800" y="2399"/>
                </a:lnTo>
                <a:cubicBezTo>
                  <a:pt x="8836" y="2399"/>
                  <a:pt x="8836" y="0"/>
                  <a:pt x="6873" y="0"/>
                </a:cubicBezTo>
                <a:lnTo>
                  <a:pt x="1964" y="0"/>
                </a:lnTo>
                <a:cubicBezTo>
                  <a:pt x="879" y="0"/>
                  <a:pt x="0" y="1074"/>
                  <a:pt x="0" y="2399"/>
                </a:cubicBezTo>
                <a:lnTo>
                  <a:pt x="0" y="19200"/>
                </a:lnTo>
                <a:cubicBezTo>
                  <a:pt x="0" y="20526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526"/>
                  <a:pt x="21600" y="19200"/>
                </a:cubicBezTo>
                <a:lnTo>
                  <a:pt x="21600" y="4799"/>
                </a:lnTo>
                <a:cubicBezTo>
                  <a:pt x="21600" y="3474"/>
                  <a:pt x="20721" y="2399"/>
                  <a:pt x="19636" y="2399"/>
                </a:cubicBezTo>
                <a:moveTo>
                  <a:pt x="16200" y="13200"/>
                </a:moveTo>
                <a:cubicBezTo>
                  <a:pt x="16471" y="13200"/>
                  <a:pt x="16691" y="13469"/>
                  <a:pt x="16691" y="13800"/>
                </a:cubicBezTo>
                <a:cubicBezTo>
                  <a:pt x="16691" y="14132"/>
                  <a:pt x="16471" y="14400"/>
                  <a:pt x="16200" y="14400"/>
                </a:cubicBezTo>
                <a:cubicBezTo>
                  <a:pt x="15929" y="14400"/>
                  <a:pt x="15709" y="14132"/>
                  <a:pt x="15709" y="13800"/>
                </a:cubicBezTo>
                <a:cubicBezTo>
                  <a:pt x="15709" y="13469"/>
                  <a:pt x="15929" y="13200"/>
                  <a:pt x="16200" y="13200"/>
                </a:cubicBezTo>
                <a:moveTo>
                  <a:pt x="16200" y="15600"/>
                </a:moveTo>
                <a:cubicBezTo>
                  <a:pt x="17013" y="15600"/>
                  <a:pt x="17673" y="14794"/>
                  <a:pt x="17673" y="13800"/>
                </a:cubicBezTo>
                <a:cubicBezTo>
                  <a:pt x="17673" y="12806"/>
                  <a:pt x="17013" y="12000"/>
                  <a:pt x="16200" y="12000"/>
                </a:cubicBezTo>
                <a:cubicBezTo>
                  <a:pt x="15387" y="12000"/>
                  <a:pt x="14727" y="12806"/>
                  <a:pt x="14727" y="13800"/>
                </a:cubicBezTo>
                <a:cubicBezTo>
                  <a:pt x="14727" y="14794"/>
                  <a:pt x="15387" y="15600"/>
                  <a:pt x="16200" y="156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85" name="Shape 194"/>
          <p:cNvSpPr/>
          <p:nvPr/>
        </p:nvSpPr>
        <p:spPr>
          <a:xfrm>
            <a:off x="6591255" y="4685488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636" y="1964"/>
                </a:moveTo>
                <a:lnTo>
                  <a:pt x="10800" y="1964"/>
                </a:lnTo>
                <a:cubicBezTo>
                  <a:pt x="8836" y="1964"/>
                  <a:pt x="8836" y="0"/>
                  <a:pt x="6873" y="0"/>
                </a:cubicBez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5709"/>
                </a:lnTo>
                <a:cubicBezTo>
                  <a:pt x="0" y="16794"/>
                  <a:pt x="879" y="17673"/>
                  <a:pt x="1964" y="17673"/>
                </a:cubicBezTo>
                <a:lnTo>
                  <a:pt x="6599" y="17673"/>
                </a:lnTo>
                <a:cubicBezTo>
                  <a:pt x="6257" y="17372"/>
                  <a:pt x="5941" y="17046"/>
                  <a:pt x="5656" y="16691"/>
                </a:cubicBezTo>
                <a:lnTo>
                  <a:pt x="1964" y="16691"/>
                </a:lnTo>
                <a:cubicBezTo>
                  <a:pt x="1422" y="16691"/>
                  <a:pt x="982" y="16252"/>
                  <a:pt x="982" y="15709"/>
                </a:cubicBezTo>
                <a:lnTo>
                  <a:pt x="982" y="5891"/>
                </a:lnTo>
                <a:lnTo>
                  <a:pt x="6599" y="5891"/>
                </a:lnTo>
                <a:cubicBezTo>
                  <a:pt x="7023" y="5517"/>
                  <a:pt x="7484" y="5185"/>
                  <a:pt x="7982" y="4909"/>
                </a:cubicBezTo>
                <a:lnTo>
                  <a:pt x="982" y="4909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6873" y="982"/>
                </a:lnTo>
                <a:cubicBezTo>
                  <a:pt x="8345" y="982"/>
                  <a:pt x="8345" y="2946"/>
                  <a:pt x="10800" y="2946"/>
                </a:cubicBezTo>
                <a:lnTo>
                  <a:pt x="19636" y="2946"/>
                </a:lnTo>
                <a:cubicBezTo>
                  <a:pt x="20178" y="2946"/>
                  <a:pt x="20618" y="3385"/>
                  <a:pt x="20618" y="3927"/>
                </a:cubicBezTo>
                <a:lnTo>
                  <a:pt x="20618" y="4909"/>
                </a:lnTo>
                <a:lnTo>
                  <a:pt x="15582" y="4909"/>
                </a:lnTo>
                <a:cubicBezTo>
                  <a:pt x="16080" y="5185"/>
                  <a:pt x="16541" y="5517"/>
                  <a:pt x="16965" y="5891"/>
                </a:cubicBezTo>
                <a:lnTo>
                  <a:pt x="20618" y="5891"/>
                </a:lnTo>
                <a:lnTo>
                  <a:pt x="20618" y="15709"/>
                </a:lnTo>
                <a:cubicBezTo>
                  <a:pt x="20618" y="16252"/>
                  <a:pt x="20178" y="16691"/>
                  <a:pt x="19636" y="16691"/>
                </a:cubicBezTo>
                <a:lnTo>
                  <a:pt x="18766" y="16691"/>
                </a:lnTo>
                <a:lnTo>
                  <a:pt x="19738" y="17663"/>
                </a:lnTo>
                <a:cubicBezTo>
                  <a:pt x="20774" y="17609"/>
                  <a:pt x="21600" y="16759"/>
                  <a:pt x="21600" y="15709"/>
                </a:cubicBezTo>
                <a:lnTo>
                  <a:pt x="21600" y="3927"/>
                </a:lnTo>
                <a:cubicBezTo>
                  <a:pt x="21600" y="2843"/>
                  <a:pt x="20721" y="1964"/>
                  <a:pt x="19636" y="1964"/>
                </a:cubicBezTo>
                <a:moveTo>
                  <a:pt x="11782" y="17673"/>
                </a:moveTo>
                <a:cubicBezTo>
                  <a:pt x="8529" y="17673"/>
                  <a:pt x="5891" y="15036"/>
                  <a:pt x="5891" y="11782"/>
                </a:cubicBezTo>
                <a:cubicBezTo>
                  <a:pt x="5891" y="8529"/>
                  <a:pt x="8529" y="5891"/>
                  <a:pt x="11782" y="5891"/>
                </a:cubicBezTo>
                <a:cubicBezTo>
                  <a:pt x="15035" y="5891"/>
                  <a:pt x="17673" y="8529"/>
                  <a:pt x="17673" y="11782"/>
                </a:cubicBezTo>
                <a:cubicBezTo>
                  <a:pt x="17673" y="15036"/>
                  <a:pt x="15035" y="17673"/>
                  <a:pt x="11782" y="17673"/>
                </a:cubicBezTo>
                <a:moveTo>
                  <a:pt x="16972" y="16278"/>
                </a:moveTo>
                <a:cubicBezTo>
                  <a:pt x="18018" y="15072"/>
                  <a:pt x="18655" y="13503"/>
                  <a:pt x="18655" y="11782"/>
                </a:cubicBezTo>
                <a:cubicBezTo>
                  <a:pt x="18655" y="7987"/>
                  <a:pt x="15578" y="4910"/>
                  <a:pt x="11782" y="4910"/>
                </a:cubicBezTo>
                <a:cubicBezTo>
                  <a:pt x="7986" y="4910"/>
                  <a:pt x="4909" y="7987"/>
                  <a:pt x="4909" y="11782"/>
                </a:cubicBezTo>
                <a:cubicBezTo>
                  <a:pt x="4909" y="15578"/>
                  <a:pt x="7986" y="18655"/>
                  <a:pt x="11782" y="18655"/>
                </a:cubicBezTo>
                <a:cubicBezTo>
                  <a:pt x="13503" y="18655"/>
                  <a:pt x="15072" y="18017"/>
                  <a:pt x="16278" y="16972"/>
                </a:cubicBezTo>
                <a:lnTo>
                  <a:pt x="16972" y="17666"/>
                </a:lnTo>
                <a:cubicBezTo>
                  <a:pt x="16969" y="17668"/>
                  <a:pt x="16967" y="17671"/>
                  <a:pt x="16965" y="17673"/>
                </a:cubicBezTo>
                <a:lnTo>
                  <a:pt x="16979" y="17673"/>
                </a:lnTo>
                <a:lnTo>
                  <a:pt x="20762" y="21457"/>
                </a:lnTo>
                <a:cubicBezTo>
                  <a:pt x="20851" y="21546"/>
                  <a:pt x="20974" y="21600"/>
                  <a:pt x="21109" y="21600"/>
                </a:cubicBezTo>
                <a:cubicBezTo>
                  <a:pt x="21380" y="21600"/>
                  <a:pt x="21600" y="21381"/>
                  <a:pt x="21600" y="21109"/>
                </a:cubicBezTo>
                <a:cubicBezTo>
                  <a:pt x="21600" y="20974"/>
                  <a:pt x="21545" y="20851"/>
                  <a:pt x="21456" y="20762"/>
                </a:cubicBezTo>
                <a:cubicBezTo>
                  <a:pt x="21456" y="20762"/>
                  <a:pt x="16972" y="16278"/>
                  <a:pt x="16972" y="16278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86" name="Shape 195"/>
          <p:cNvSpPr/>
          <p:nvPr/>
        </p:nvSpPr>
        <p:spPr>
          <a:xfrm>
            <a:off x="7302271" y="4685488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958" y="17505"/>
                </a:moveTo>
                <a:cubicBezTo>
                  <a:pt x="17372" y="16944"/>
                  <a:pt x="16242" y="15945"/>
                  <a:pt x="15117" y="15413"/>
                </a:cubicBezTo>
                <a:cubicBezTo>
                  <a:pt x="14189" y="14975"/>
                  <a:pt x="13657" y="14531"/>
                  <a:pt x="13491" y="14057"/>
                </a:cubicBezTo>
                <a:cubicBezTo>
                  <a:pt x="13377" y="13728"/>
                  <a:pt x="13428" y="13351"/>
                  <a:pt x="13649" y="12904"/>
                </a:cubicBezTo>
                <a:cubicBezTo>
                  <a:pt x="13815" y="12567"/>
                  <a:pt x="13972" y="12286"/>
                  <a:pt x="14117" y="12028"/>
                </a:cubicBezTo>
                <a:cubicBezTo>
                  <a:pt x="14730" y="10934"/>
                  <a:pt x="15203" y="10145"/>
                  <a:pt x="15203" y="7348"/>
                </a:cubicBezTo>
                <a:cubicBezTo>
                  <a:pt x="15203" y="3162"/>
                  <a:pt x="12787" y="2951"/>
                  <a:pt x="12309" y="2951"/>
                </a:cubicBezTo>
                <a:cubicBezTo>
                  <a:pt x="11917" y="2951"/>
                  <a:pt x="11672" y="3037"/>
                  <a:pt x="11435" y="3121"/>
                </a:cubicBezTo>
                <a:cubicBezTo>
                  <a:pt x="11175" y="3213"/>
                  <a:pt x="10907" y="3309"/>
                  <a:pt x="10296" y="3319"/>
                </a:cubicBezTo>
                <a:cubicBezTo>
                  <a:pt x="9190" y="3337"/>
                  <a:pt x="6873" y="3375"/>
                  <a:pt x="6873" y="7226"/>
                </a:cubicBezTo>
                <a:cubicBezTo>
                  <a:pt x="6873" y="9919"/>
                  <a:pt x="7574" y="11156"/>
                  <a:pt x="8125" y="12150"/>
                </a:cubicBezTo>
                <a:cubicBezTo>
                  <a:pt x="8266" y="12404"/>
                  <a:pt x="8399" y="12645"/>
                  <a:pt x="8505" y="12885"/>
                </a:cubicBezTo>
                <a:cubicBezTo>
                  <a:pt x="8973" y="13949"/>
                  <a:pt x="8631" y="14693"/>
                  <a:pt x="7426" y="15224"/>
                </a:cubicBezTo>
                <a:cubicBezTo>
                  <a:pt x="5905" y="15897"/>
                  <a:pt x="5188" y="16247"/>
                  <a:pt x="3693" y="17562"/>
                </a:cubicBezTo>
                <a:cubicBezTo>
                  <a:pt x="2017" y="15800"/>
                  <a:pt x="982" y="134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3395"/>
                  <a:pt x="19603" y="15749"/>
                  <a:pt x="17958" y="17505"/>
                </a:cubicBezTo>
                <a:moveTo>
                  <a:pt x="10800" y="20618"/>
                </a:moveTo>
                <a:cubicBezTo>
                  <a:pt x="8356" y="20618"/>
                  <a:pt x="6125" y="19720"/>
                  <a:pt x="4407" y="18242"/>
                </a:cubicBezTo>
                <a:cubicBezTo>
                  <a:pt x="5730" y="17084"/>
                  <a:pt x="6362" y="16767"/>
                  <a:pt x="7823" y="16122"/>
                </a:cubicBezTo>
                <a:cubicBezTo>
                  <a:pt x="9515" y="15375"/>
                  <a:pt x="10091" y="14051"/>
                  <a:pt x="9403" y="12489"/>
                </a:cubicBezTo>
                <a:cubicBezTo>
                  <a:pt x="9279" y="12208"/>
                  <a:pt x="9136" y="11949"/>
                  <a:pt x="8984" y="11674"/>
                </a:cubicBezTo>
                <a:cubicBezTo>
                  <a:pt x="8461" y="10732"/>
                  <a:pt x="7855" y="9665"/>
                  <a:pt x="7855" y="7226"/>
                </a:cubicBezTo>
                <a:cubicBezTo>
                  <a:pt x="7855" y="4341"/>
                  <a:pt x="9224" y="4318"/>
                  <a:pt x="10312" y="4300"/>
                </a:cubicBezTo>
                <a:cubicBezTo>
                  <a:pt x="11084" y="4287"/>
                  <a:pt x="11461" y="4154"/>
                  <a:pt x="11763" y="4047"/>
                </a:cubicBezTo>
                <a:cubicBezTo>
                  <a:pt x="11964" y="3975"/>
                  <a:pt x="12086" y="3933"/>
                  <a:pt x="12309" y="3933"/>
                </a:cubicBezTo>
                <a:cubicBezTo>
                  <a:pt x="13218" y="3933"/>
                  <a:pt x="14221" y="4830"/>
                  <a:pt x="14221" y="7348"/>
                </a:cubicBezTo>
                <a:cubicBezTo>
                  <a:pt x="14221" y="9888"/>
                  <a:pt x="13840" y="10513"/>
                  <a:pt x="13261" y="11548"/>
                </a:cubicBezTo>
                <a:cubicBezTo>
                  <a:pt x="13108" y="11820"/>
                  <a:pt x="12943" y="12115"/>
                  <a:pt x="12768" y="12470"/>
                </a:cubicBezTo>
                <a:cubicBezTo>
                  <a:pt x="12430" y="13155"/>
                  <a:pt x="12362" y="13798"/>
                  <a:pt x="12565" y="14380"/>
                </a:cubicBezTo>
                <a:cubicBezTo>
                  <a:pt x="12825" y="15126"/>
                  <a:pt x="13502" y="15737"/>
                  <a:pt x="14696" y="16302"/>
                </a:cubicBezTo>
                <a:cubicBezTo>
                  <a:pt x="15675" y="16764"/>
                  <a:pt x="16700" y="17667"/>
                  <a:pt x="17251" y="18189"/>
                </a:cubicBezTo>
                <a:cubicBezTo>
                  <a:pt x="15525" y="19697"/>
                  <a:pt x="13272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87" name="Shape 201"/>
          <p:cNvSpPr/>
          <p:nvPr/>
        </p:nvSpPr>
        <p:spPr>
          <a:xfrm>
            <a:off x="4458210" y="5231455"/>
            <a:ext cx="372438" cy="2540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144" fill="norm" stroke="1" extrusionOk="0">
                <a:moveTo>
                  <a:pt x="20618" y="7406"/>
                </a:moveTo>
                <a:lnTo>
                  <a:pt x="13580" y="7406"/>
                </a:lnTo>
                <a:cubicBezTo>
                  <a:pt x="13156" y="6803"/>
                  <a:pt x="12718" y="6095"/>
                  <a:pt x="12319" y="5293"/>
                </a:cubicBezTo>
                <a:lnTo>
                  <a:pt x="20618" y="5293"/>
                </a:lnTo>
                <a:cubicBezTo>
                  <a:pt x="20618" y="5293"/>
                  <a:pt x="20618" y="7406"/>
                  <a:pt x="20618" y="7406"/>
                </a:cubicBezTo>
                <a:close/>
                <a:moveTo>
                  <a:pt x="19636" y="13747"/>
                </a:moveTo>
                <a:lnTo>
                  <a:pt x="11291" y="13747"/>
                </a:lnTo>
                <a:lnTo>
                  <a:pt x="11291" y="8463"/>
                </a:lnTo>
                <a:lnTo>
                  <a:pt x="13090" y="8463"/>
                </a:lnTo>
                <a:cubicBezTo>
                  <a:pt x="14022" y="9712"/>
                  <a:pt x="14815" y="10437"/>
                  <a:pt x="14882" y="10497"/>
                </a:cubicBezTo>
                <a:cubicBezTo>
                  <a:pt x="15009" y="10610"/>
                  <a:pt x="15174" y="10644"/>
                  <a:pt x="15323" y="10601"/>
                </a:cubicBezTo>
                <a:cubicBezTo>
                  <a:pt x="15418" y="10574"/>
                  <a:pt x="15505" y="10516"/>
                  <a:pt x="15573" y="10429"/>
                </a:cubicBezTo>
                <a:cubicBezTo>
                  <a:pt x="15746" y="10205"/>
                  <a:pt x="15718" y="9871"/>
                  <a:pt x="15510" y="9684"/>
                </a:cubicBezTo>
                <a:cubicBezTo>
                  <a:pt x="15498" y="9674"/>
                  <a:pt x="15023" y="9238"/>
                  <a:pt x="14383" y="8463"/>
                </a:cubicBezTo>
                <a:lnTo>
                  <a:pt x="19636" y="8463"/>
                </a:lnTo>
                <a:cubicBezTo>
                  <a:pt x="19636" y="8463"/>
                  <a:pt x="19636" y="13747"/>
                  <a:pt x="19636" y="13747"/>
                </a:cubicBezTo>
                <a:close/>
                <a:moveTo>
                  <a:pt x="19636" y="20087"/>
                </a:moveTo>
                <a:lnTo>
                  <a:pt x="11291" y="20087"/>
                </a:lnTo>
                <a:lnTo>
                  <a:pt x="11291" y="14803"/>
                </a:lnTo>
                <a:lnTo>
                  <a:pt x="19636" y="14803"/>
                </a:lnTo>
                <a:cubicBezTo>
                  <a:pt x="19636" y="14803"/>
                  <a:pt x="19636" y="20087"/>
                  <a:pt x="19636" y="20087"/>
                </a:cubicBezTo>
                <a:close/>
                <a:moveTo>
                  <a:pt x="11291" y="5461"/>
                </a:moveTo>
                <a:cubicBezTo>
                  <a:pt x="11626" y="6178"/>
                  <a:pt x="11991" y="6828"/>
                  <a:pt x="12360" y="7406"/>
                </a:cubicBezTo>
                <a:lnTo>
                  <a:pt x="11291" y="7406"/>
                </a:lnTo>
                <a:cubicBezTo>
                  <a:pt x="11291" y="7406"/>
                  <a:pt x="11291" y="5461"/>
                  <a:pt x="11291" y="5461"/>
                </a:cubicBezTo>
                <a:close/>
                <a:moveTo>
                  <a:pt x="12871" y="1481"/>
                </a:moveTo>
                <a:cubicBezTo>
                  <a:pt x="14045" y="751"/>
                  <a:pt x="15436" y="979"/>
                  <a:pt x="15979" y="1990"/>
                </a:cubicBezTo>
                <a:cubicBezTo>
                  <a:pt x="16343" y="2668"/>
                  <a:pt x="16223" y="3523"/>
                  <a:pt x="15755" y="4236"/>
                </a:cubicBezTo>
                <a:lnTo>
                  <a:pt x="11845" y="4236"/>
                </a:lnTo>
                <a:cubicBezTo>
                  <a:pt x="11740" y="3975"/>
                  <a:pt x="11641" y="3708"/>
                  <a:pt x="11550" y="3432"/>
                </a:cubicBezTo>
                <a:cubicBezTo>
                  <a:pt x="11653" y="2691"/>
                  <a:pt x="12120" y="1947"/>
                  <a:pt x="12871" y="1481"/>
                </a:cubicBezTo>
                <a:moveTo>
                  <a:pt x="10309" y="7406"/>
                </a:moveTo>
                <a:lnTo>
                  <a:pt x="9224" y="7406"/>
                </a:lnTo>
                <a:cubicBezTo>
                  <a:pt x="9600" y="6819"/>
                  <a:pt x="9970" y="6158"/>
                  <a:pt x="10309" y="5429"/>
                </a:cubicBezTo>
                <a:cubicBezTo>
                  <a:pt x="10309" y="5429"/>
                  <a:pt x="10309" y="7406"/>
                  <a:pt x="10309" y="7406"/>
                </a:cubicBezTo>
                <a:close/>
                <a:moveTo>
                  <a:pt x="10309" y="13747"/>
                </a:moveTo>
                <a:lnTo>
                  <a:pt x="1964" y="13747"/>
                </a:lnTo>
                <a:lnTo>
                  <a:pt x="1964" y="8463"/>
                </a:lnTo>
                <a:lnTo>
                  <a:pt x="7202" y="8463"/>
                </a:lnTo>
                <a:cubicBezTo>
                  <a:pt x="6563" y="9238"/>
                  <a:pt x="6087" y="9674"/>
                  <a:pt x="6075" y="9684"/>
                </a:cubicBezTo>
                <a:cubicBezTo>
                  <a:pt x="5867" y="9871"/>
                  <a:pt x="5839" y="10205"/>
                  <a:pt x="6012" y="10429"/>
                </a:cubicBezTo>
                <a:cubicBezTo>
                  <a:pt x="6080" y="10516"/>
                  <a:pt x="6167" y="10574"/>
                  <a:pt x="6261" y="10601"/>
                </a:cubicBezTo>
                <a:cubicBezTo>
                  <a:pt x="6411" y="10644"/>
                  <a:pt x="6575" y="10610"/>
                  <a:pt x="6703" y="10497"/>
                </a:cubicBezTo>
                <a:cubicBezTo>
                  <a:pt x="6770" y="10437"/>
                  <a:pt x="7563" y="9712"/>
                  <a:pt x="8495" y="8463"/>
                </a:cubicBezTo>
                <a:lnTo>
                  <a:pt x="10309" y="8463"/>
                </a:lnTo>
                <a:cubicBezTo>
                  <a:pt x="10309" y="8463"/>
                  <a:pt x="10309" y="13747"/>
                  <a:pt x="10309" y="13747"/>
                </a:cubicBezTo>
                <a:close/>
                <a:moveTo>
                  <a:pt x="10309" y="20087"/>
                </a:moveTo>
                <a:lnTo>
                  <a:pt x="1964" y="20087"/>
                </a:lnTo>
                <a:lnTo>
                  <a:pt x="1964" y="14803"/>
                </a:lnTo>
                <a:lnTo>
                  <a:pt x="10309" y="14803"/>
                </a:lnTo>
                <a:cubicBezTo>
                  <a:pt x="10309" y="14803"/>
                  <a:pt x="10309" y="20087"/>
                  <a:pt x="10309" y="20087"/>
                </a:cubicBezTo>
                <a:close/>
                <a:moveTo>
                  <a:pt x="982" y="7406"/>
                </a:moveTo>
                <a:lnTo>
                  <a:pt x="982" y="5293"/>
                </a:lnTo>
                <a:lnTo>
                  <a:pt x="9266" y="5293"/>
                </a:lnTo>
                <a:cubicBezTo>
                  <a:pt x="8867" y="6095"/>
                  <a:pt x="8429" y="6803"/>
                  <a:pt x="8005" y="7406"/>
                </a:cubicBezTo>
                <a:cubicBezTo>
                  <a:pt x="8005" y="7406"/>
                  <a:pt x="982" y="7406"/>
                  <a:pt x="982" y="7406"/>
                </a:cubicBezTo>
                <a:close/>
                <a:moveTo>
                  <a:pt x="5606" y="1990"/>
                </a:moveTo>
                <a:cubicBezTo>
                  <a:pt x="6148" y="980"/>
                  <a:pt x="7540" y="751"/>
                  <a:pt x="8714" y="1481"/>
                </a:cubicBezTo>
                <a:cubicBezTo>
                  <a:pt x="9465" y="1948"/>
                  <a:pt x="9931" y="2692"/>
                  <a:pt x="10035" y="3433"/>
                </a:cubicBezTo>
                <a:cubicBezTo>
                  <a:pt x="9944" y="3708"/>
                  <a:pt x="9845" y="3975"/>
                  <a:pt x="9740" y="4236"/>
                </a:cubicBezTo>
                <a:lnTo>
                  <a:pt x="5830" y="4236"/>
                </a:lnTo>
                <a:cubicBezTo>
                  <a:pt x="5362" y="3523"/>
                  <a:pt x="5242" y="2668"/>
                  <a:pt x="5606" y="1990"/>
                </a:cubicBezTo>
                <a:moveTo>
                  <a:pt x="20618" y="4236"/>
                </a:moveTo>
                <a:lnTo>
                  <a:pt x="16874" y="4236"/>
                </a:lnTo>
                <a:cubicBezTo>
                  <a:pt x="17259" y="3325"/>
                  <a:pt x="17284" y="2310"/>
                  <a:pt x="16829" y="1461"/>
                </a:cubicBezTo>
                <a:cubicBezTo>
                  <a:pt x="16015" y="-54"/>
                  <a:pt x="14024" y="-456"/>
                  <a:pt x="12380" y="565"/>
                </a:cubicBezTo>
                <a:cubicBezTo>
                  <a:pt x="11747" y="959"/>
                  <a:pt x="11277" y="1511"/>
                  <a:pt x="10965" y="2122"/>
                </a:cubicBezTo>
                <a:cubicBezTo>
                  <a:pt x="10949" y="2115"/>
                  <a:pt x="10937" y="2103"/>
                  <a:pt x="10920" y="2098"/>
                </a:cubicBezTo>
                <a:cubicBezTo>
                  <a:pt x="10909" y="2095"/>
                  <a:pt x="10899" y="2097"/>
                  <a:pt x="10888" y="2095"/>
                </a:cubicBezTo>
                <a:cubicBezTo>
                  <a:pt x="10861" y="2089"/>
                  <a:pt x="10834" y="2089"/>
                  <a:pt x="10806" y="2088"/>
                </a:cubicBezTo>
                <a:cubicBezTo>
                  <a:pt x="10782" y="2089"/>
                  <a:pt x="10759" y="2089"/>
                  <a:pt x="10735" y="2093"/>
                </a:cubicBezTo>
                <a:cubicBezTo>
                  <a:pt x="10712" y="2096"/>
                  <a:pt x="10689" y="2090"/>
                  <a:pt x="10665" y="2098"/>
                </a:cubicBezTo>
                <a:cubicBezTo>
                  <a:pt x="10648" y="2103"/>
                  <a:pt x="10636" y="2115"/>
                  <a:pt x="10620" y="2122"/>
                </a:cubicBezTo>
                <a:cubicBezTo>
                  <a:pt x="10307" y="1511"/>
                  <a:pt x="9837" y="959"/>
                  <a:pt x="9205" y="566"/>
                </a:cubicBezTo>
                <a:cubicBezTo>
                  <a:pt x="7561" y="-456"/>
                  <a:pt x="5569" y="-54"/>
                  <a:pt x="4755" y="1461"/>
                </a:cubicBezTo>
                <a:cubicBezTo>
                  <a:pt x="4301" y="2310"/>
                  <a:pt x="4325" y="3325"/>
                  <a:pt x="4711" y="4236"/>
                </a:cubicBezTo>
                <a:lnTo>
                  <a:pt x="982" y="4236"/>
                </a:lnTo>
                <a:cubicBezTo>
                  <a:pt x="440" y="4236"/>
                  <a:pt x="0" y="4709"/>
                  <a:pt x="0" y="5293"/>
                </a:cubicBezTo>
                <a:lnTo>
                  <a:pt x="0" y="7406"/>
                </a:lnTo>
                <a:cubicBezTo>
                  <a:pt x="0" y="7990"/>
                  <a:pt x="440" y="8463"/>
                  <a:pt x="982" y="8463"/>
                </a:cubicBezTo>
                <a:lnTo>
                  <a:pt x="982" y="20087"/>
                </a:lnTo>
                <a:cubicBezTo>
                  <a:pt x="982" y="20671"/>
                  <a:pt x="1422" y="21144"/>
                  <a:pt x="1964" y="21144"/>
                </a:cubicBezTo>
                <a:lnTo>
                  <a:pt x="19636" y="21144"/>
                </a:lnTo>
                <a:cubicBezTo>
                  <a:pt x="20178" y="21144"/>
                  <a:pt x="20618" y="20671"/>
                  <a:pt x="20618" y="20087"/>
                </a:cubicBezTo>
                <a:lnTo>
                  <a:pt x="20618" y="8463"/>
                </a:lnTo>
                <a:cubicBezTo>
                  <a:pt x="21160" y="8463"/>
                  <a:pt x="21600" y="7990"/>
                  <a:pt x="21600" y="7406"/>
                </a:cubicBezTo>
                <a:lnTo>
                  <a:pt x="21600" y="5293"/>
                </a:lnTo>
                <a:cubicBezTo>
                  <a:pt x="21600" y="4709"/>
                  <a:pt x="21160" y="4236"/>
                  <a:pt x="20618" y="4236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88" name="Shape 202"/>
          <p:cNvSpPr/>
          <p:nvPr/>
        </p:nvSpPr>
        <p:spPr>
          <a:xfrm>
            <a:off x="5169227" y="5269529"/>
            <a:ext cx="372438" cy="1777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20057"/>
                </a:moveTo>
                <a:cubicBezTo>
                  <a:pt x="5378" y="20057"/>
                  <a:pt x="982" y="13445"/>
                  <a:pt x="982" y="10800"/>
                </a:cubicBezTo>
                <a:cubicBezTo>
                  <a:pt x="982" y="8155"/>
                  <a:pt x="5378" y="1543"/>
                  <a:pt x="10800" y="1543"/>
                </a:cubicBezTo>
                <a:cubicBezTo>
                  <a:pt x="16223" y="1543"/>
                  <a:pt x="20618" y="8155"/>
                  <a:pt x="20618" y="10800"/>
                </a:cubicBezTo>
                <a:cubicBezTo>
                  <a:pt x="20618" y="13445"/>
                  <a:pt x="16223" y="20057"/>
                  <a:pt x="10800" y="20057"/>
                </a:cubicBezTo>
                <a:moveTo>
                  <a:pt x="10800" y="0"/>
                </a:moveTo>
                <a:cubicBezTo>
                  <a:pt x="4835" y="0"/>
                  <a:pt x="0" y="7714"/>
                  <a:pt x="0" y="10800"/>
                </a:cubicBezTo>
                <a:cubicBezTo>
                  <a:pt x="0" y="13886"/>
                  <a:pt x="4835" y="21600"/>
                  <a:pt x="10800" y="21600"/>
                </a:cubicBezTo>
                <a:cubicBezTo>
                  <a:pt x="16765" y="21600"/>
                  <a:pt x="21600" y="13886"/>
                  <a:pt x="21600" y="10800"/>
                </a:cubicBezTo>
                <a:cubicBezTo>
                  <a:pt x="21600" y="7714"/>
                  <a:pt x="16765" y="0"/>
                  <a:pt x="10800" y="0"/>
                </a:cubicBezTo>
                <a:moveTo>
                  <a:pt x="10800" y="16971"/>
                </a:moveTo>
                <a:cubicBezTo>
                  <a:pt x="8631" y="16971"/>
                  <a:pt x="6873" y="14209"/>
                  <a:pt x="6873" y="10800"/>
                </a:cubicBezTo>
                <a:cubicBezTo>
                  <a:pt x="6873" y="7392"/>
                  <a:pt x="8631" y="4629"/>
                  <a:pt x="10800" y="4629"/>
                </a:cubicBezTo>
                <a:cubicBezTo>
                  <a:pt x="12969" y="4629"/>
                  <a:pt x="14727" y="7392"/>
                  <a:pt x="14727" y="10800"/>
                </a:cubicBezTo>
                <a:cubicBezTo>
                  <a:pt x="14727" y="14209"/>
                  <a:pt x="12969" y="16971"/>
                  <a:pt x="10800" y="16971"/>
                </a:cubicBezTo>
                <a:moveTo>
                  <a:pt x="10800" y="3087"/>
                </a:moveTo>
                <a:cubicBezTo>
                  <a:pt x="8088" y="3087"/>
                  <a:pt x="5891" y="6540"/>
                  <a:pt x="5891" y="10800"/>
                </a:cubicBezTo>
                <a:cubicBezTo>
                  <a:pt x="5891" y="15061"/>
                  <a:pt x="8088" y="18514"/>
                  <a:pt x="10800" y="18514"/>
                </a:cubicBezTo>
                <a:cubicBezTo>
                  <a:pt x="13512" y="18514"/>
                  <a:pt x="15709" y="15061"/>
                  <a:pt x="15709" y="10800"/>
                </a:cubicBezTo>
                <a:cubicBezTo>
                  <a:pt x="15709" y="6540"/>
                  <a:pt x="13512" y="3087"/>
                  <a:pt x="10800" y="3087"/>
                </a:cubicBezTo>
                <a:moveTo>
                  <a:pt x="10800" y="8486"/>
                </a:moveTo>
                <a:cubicBezTo>
                  <a:pt x="9987" y="8486"/>
                  <a:pt x="9327" y="9523"/>
                  <a:pt x="9327" y="10800"/>
                </a:cubicBezTo>
                <a:cubicBezTo>
                  <a:pt x="9327" y="12078"/>
                  <a:pt x="9987" y="13114"/>
                  <a:pt x="10800" y="13114"/>
                </a:cubicBezTo>
                <a:cubicBezTo>
                  <a:pt x="11613" y="13114"/>
                  <a:pt x="12273" y="12078"/>
                  <a:pt x="12273" y="10800"/>
                </a:cubicBezTo>
                <a:cubicBezTo>
                  <a:pt x="12273" y="9523"/>
                  <a:pt x="11613" y="8486"/>
                  <a:pt x="10800" y="8486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89" name="Shape 203"/>
          <p:cNvSpPr/>
          <p:nvPr/>
        </p:nvSpPr>
        <p:spPr>
          <a:xfrm>
            <a:off x="5880243" y="5218750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579" y="17044"/>
                </a:moveTo>
                <a:cubicBezTo>
                  <a:pt x="9428" y="17174"/>
                  <a:pt x="9252" y="17274"/>
                  <a:pt x="9050" y="17344"/>
                </a:cubicBezTo>
                <a:cubicBezTo>
                  <a:pt x="8849" y="17415"/>
                  <a:pt x="8636" y="17450"/>
                  <a:pt x="8413" y="17450"/>
                </a:cubicBezTo>
                <a:cubicBezTo>
                  <a:pt x="7887" y="17450"/>
                  <a:pt x="7488" y="17288"/>
                  <a:pt x="7214" y="16966"/>
                </a:cubicBezTo>
                <a:cubicBezTo>
                  <a:pt x="6941" y="16644"/>
                  <a:pt x="6797" y="16226"/>
                  <a:pt x="6782" y="15715"/>
                </a:cubicBezTo>
                <a:lnTo>
                  <a:pt x="5864" y="15715"/>
                </a:lnTo>
                <a:cubicBezTo>
                  <a:pt x="5857" y="16122"/>
                  <a:pt x="5913" y="16486"/>
                  <a:pt x="6032" y="16805"/>
                </a:cubicBezTo>
                <a:cubicBezTo>
                  <a:pt x="6151" y="17123"/>
                  <a:pt x="6321" y="17393"/>
                  <a:pt x="6545" y="17611"/>
                </a:cubicBezTo>
                <a:cubicBezTo>
                  <a:pt x="6767" y="17830"/>
                  <a:pt x="7038" y="17995"/>
                  <a:pt x="7355" y="18106"/>
                </a:cubicBezTo>
                <a:cubicBezTo>
                  <a:pt x="7671" y="18218"/>
                  <a:pt x="8024" y="18273"/>
                  <a:pt x="8413" y="18273"/>
                </a:cubicBezTo>
                <a:cubicBezTo>
                  <a:pt x="8773" y="18273"/>
                  <a:pt x="9113" y="18223"/>
                  <a:pt x="9434" y="18123"/>
                </a:cubicBezTo>
                <a:cubicBezTo>
                  <a:pt x="9754" y="18023"/>
                  <a:pt x="10033" y="17873"/>
                  <a:pt x="10271" y="17672"/>
                </a:cubicBezTo>
                <a:cubicBezTo>
                  <a:pt x="10509" y="17472"/>
                  <a:pt x="10697" y="17222"/>
                  <a:pt x="10837" y="16922"/>
                </a:cubicBezTo>
                <a:cubicBezTo>
                  <a:pt x="10978" y="16621"/>
                  <a:pt x="11048" y="16275"/>
                  <a:pt x="11048" y="15881"/>
                </a:cubicBezTo>
                <a:cubicBezTo>
                  <a:pt x="11048" y="15407"/>
                  <a:pt x="10935" y="14995"/>
                  <a:pt x="10708" y="14646"/>
                </a:cubicBezTo>
                <a:cubicBezTo>
                  <a:pt x="10481" y="14298"/>
                  <a:pt x="10134" y="14072"/>
                  <a:pt x="9666" y="13968"/>
                </a:cubicBezTo>
                <a:lnTo>
                  <a:pt x="9666" y="13946"/>
                </a:lnTo>
                <a:cubicBezTo>
                  <a:pt x="9968" y="13805"/>
                  <a:pt x="10220" y="13597"/>
                  <a:pt x="10422" y="13323"/>
                </a:cubicBezTo>
                <a:cubicBezTo>
                  <a:pt x="10624" y="13048"/>
                  <a:pt x="10724" y="12734"/>
                  <a:pt x="10724" y="12377"/>
                </a:cubicBezTo>
                <a:cubicBezTo>
                  <a:pt x="10724" y="12014"/>
                  <a:pt x="10665" y="11698"/>
                  <a:pt x="10546" y="11432"/>
                </a:cubicBezTo>
                <a:cubicBezTo>
                  <a:pt x="10427" y="11165"/>
                  <a:pt x="10263" y="10946"/>
                  <a:pt x="10055" y="10776"/>
                </a:cubicBezTo>
                <a:cubicBezTo>
                  <a:pt x="9846" y="10605"/>
                  <a:pt x="9599" y="10477"/>
                  <a:pt x="9315" y="10392"/>
                </a:cubicBezTo>
                <a:cubicBezTo>
                  <a:pt x="9030" y="10306"/>
                  <a:pt x="8722" y="10264"/>
                  <a:pt x="8391" y="10264"/>
                </a:cubicBezTo>
                <a:cubicBezTo>
                  <a:pt x="8010" y="10264"/>
                  <a:pt x="7673" y="10326"/>
                  <a:pt x="7382" y="10453"/>
                </a:cubicBezTo>
                <a:cubicBezTo>
                  <a:pt x="7090" y="10579"/>
                  <a:pt x="6847" y="10753"/>
                  <a:pt x="6653" y="10976"/>
                </a:cubicBezTo>
                <a:cubicBezTo>
                  <a:pt x="6459" y="11198"/>
                  <a:pt x="6309" y="11466"/>
                  <a:pt x="6204" y="11777"/>
                </a:cubicBezTo>
                <a:cubicBezTo>
                  <a:pt x="6100" y="12088"/>
                  <a:pt x="6040" y="12433"/>
                  <a:pt x="6026" y="12811"/>
                </a:cubicBezTo>
                <a:lnTo>
                  <a:pt x="6944" y="12811"/>
                </a:lnTo>
                <a:cubicBezTo>
                  <a:pt x="6944" y="12581"/>
                  <a:pt x="6972" y="12363"/>
                  <a:pt x="7031" y="12155"/>
                </a:cubicBezTo>
                <a:cubicBezTo>
                  <a:pt x="7088" y="11947"/>
                  <a:pt x="7177" y="11766"/>
                  <a:pt x="7296" y="11610"/>
                </a:cubicBezTo>
                <a:cubicBezTo>
                  <a:pt x="7414" y="11454"/>
                  <a:pt x="7565" y="11330"/>
                  <a:pt x="7749" y="11237"/>
                </a:cubicBezTo>
                <a:cubicBezTo>
                  <a:pt x="7932" y="11144"/>
                  <a:pt x="8147" y="11098"/>
                  <a:pt x="8391" y="11098"/>
                </a:cubicBezTo>
                <a:cubicBezTo>
                  <a:pt x="8780" y="11098"/>
                  <a:pt x="9104" y="11204"/>
                  <a:pt x="9364" y="11415"/>
                </a:cubicBezTo>
                <a:cubicBezTo>
                  <a:pt x="9623" y="11627"/>
                  <a:pt x="9752" y="11943"/>
                  <a:pt x="9752" y="12366"/>
                </a:cubicBezTo>
                <a:cubicBezTo>
                  <a:pt x="9752" y="12574"/>
                  <a:pt x="9713" y="12759"/>
                  <a:pt x="9634" y="12922"/>
                </a:cubicBezTo>
                <a:cubicBezTo>
                  <a:pt x="9554" y="13086"/>
                  <a:pt x="9448" y="13221"/>
                  <a:pt x="9315" y="13329"/>
                </a:cubicBezTo>
                <a:cubicBezTo>
                  <a:pt x="9182" y="13436"/>
                  <a:pt x="9027" y="13517"/>
                  <a:pt x="8851" y="13574"/>
                </a:cubicBezTo>
                <a:cubicBezTo>
                  <a:pt x="8674" y="13629"/>
                  <a:pt x="8488" y="13657"/>
                  <a:pt x="8294" y="13657"/>
                </a:cubicBezTo>
                <a:lnTo>
                  <a:pt x="7992" y="13657"/>
                </a:lnTo>
                <a:cubicBezTo>
                  <a:pt x="7963" y="13657"/>
                  <a:pt x="7930" y="13653"/>
                  <a:pt x="7895" y="13645"/>
                </a:cubicBezTo>
                <a:lnTo>
                  <a:pt x="7895" y="14447"/>
                </a:lnTo>
                <a:cubicBezTo>
                  <a:pt x="8067" y="14424"/>
                  <a:pt x="8251" y="14413"/>
                  <a:pt x="8445" y="14413"/>
                </a:cubicBezTo>
                <a:cubicBezTo>
                  <a:pt x="8676" y="14413"/>
                  <a:pt x="8890" y="14444"/>
                  <a:pt x="9088" y="14507"/>
                </a:cubicBezTo>
                <a:cubicBezTo>
                  <a:pt x="9286" y="14571"/>
                  <a:pt x="9457" y="14667"/>
                  <a:pt x="9601" y="14797"/>
                </a:cubicBezTo>
                <a:cubicBezTo>
                  <a:pt x="9745" y="14927"/>
                  <a:pt x="9860" y="15086"/>
                  <a:pt x="9947" y="15275"/>
                </a:cubicBezTo>
                <a:cubicBezTo>
                  <a:pt x="10033" y="15464"/>
                  <a:pt x="10076" y="15682"/>
                  <a:pt x="10076" y="15926"/>
                </a:cubicBezTo>
                <a:cubicBezTo>
                  <a:pt x="10076" y="16163"/>
                  <a:pt x="10031" y="16377"/>
                  <a:pt x="9941" y="16565"/>
                </a:cubicBezTo>
                <a:cubicBezTo>
                  <a:pt x="9851" y="16754"/>
                  <a:pt x="9731" y="16914"/>
                  <a:pt x="9579" y="17044"/>
                </a:cubicBezTo>
                <a:moveTo>
                  <a:pt x="14257" y="18151"/>
                </a:moveTo>
                <a:lnTo>
                  <a:pt x="15175" y="18151"/>
                </a:lnTo>
                <a:lnTo>
                  <a:pt x="15175" y="10264"/>
                </a:lnTo>
                <a:lnTo>
                  <a:pt x="14473" y="10264"/>
                </a:lnTo>
                <a:cubicBezTo>
                  <a:pt x="14422" y="10561"/>
                  <a:pt x="14329" y="10805"/>
                  <a:pt x="14192" y="10998"/>
                </a:cubicBezTo>
                <a:cubicBezTo>
                  <a:pt x="14055" y="11191"/>
                  <a:pt x="13888" y="11343"/>
                  <a:pt x="13690" y="11454"/>
                </a:cubicBezTo>
                <a:cubicBezTo>
                  <a:pt x="13492" y="11565"/>
                  <a:pt x="13271" y="11641"/>
                  <a:pt x="13026" y="11682"/>
                </a:cubicBezTo>
                <a:cubicBezTo>
                  <a:pt x="12781" y="11723"/>
                  <a:pt x="12529" y="11743"/>
                  <a:pt x="12270" y="11743"/>
                </a:cubicBezTo>
                <a:lnTo>
                  <a:pt x="12270" y="12499"/>
                </a:lnTo>
                <a:lnTo>
                  <a:pt x="14257" y="12499"/>
                </a:lnTo>
                <a:cubicBezTo>
                  <a:pt x="14257" y="12499"/>
                  <a:pt x="14257" y="18151"/>
                  <a:pt x="14257" y="18151"/>
                </a:cubicBezTo>
                <a:close/>
                <a:moveTo>
                  <a:pt x="20618" y="6873"/>
                </a:moveTo>
                <a:lnTo>
                  <a:pt x="982" y="6873"/>
                </a:lnTo>
                <a:lnTo>
                  <a:pt x="982" y="3928"/>
                </a:lnTo>
                <a:cubicBezTo>
                  <a:pt x="982" y="3385"/>
                  <a:pt x="1421" y="2945"/>
                  <a:pt x="1964" y="2945"/>
                </a:cubicBezTo>
                <a:lnTo>
                  <a:pt x="3927" y="2945"/>
                </a:lnTo>
                <a:lnTo>
                  <a:pt x="3927" y="4418"/>
                </a:lnTo>
                <a:cubicBezTo>
                  <a:pt x="3927" y="4690"/>
                  <a:pt x="4147" y="4909"/>
                  <a:pt x="4418" y="4909"/>
                </a:cubicBezTo>
                <a:cubicBezTo>
                  <a:pt x="4690" y="4909"/>
                  <a:pt x="4909" y="4690"/>
                  <a:pt x="4909" y="4418"/>
                </a:cubicBezTo>
                <a:lnTo>
                  <a:pt x="4909" y="2945"/>
                </a:lnTo>
                <a:lnTo>
                  <a:pt x="16691" y="2945"/>
                </a:lnTo>
                <a:lnTo>
                  <a:pt x="16691" y="4418"/>
                </a:lnTo>
                <a:cubicBezTo>
                  <a:pt x="16691" y="4690"/>
                  <a:pt x="16910" y="4909"/>
                  <a:pt x="17182" y="4909"/>
                </a:cubicBezTo>
                <a:cubicBezTo>
                  <a:pt x="17453" y="4909"/>
                  <a:pt x="17673" y="4690"/>
                  <a:pt x="17673" y="4418"/>
                </a:cubicBezTo>
                <a:lnTo>
                  <a:pt x="17673" y="2945"/>
                </a:lnTo>
                <a:lnTo>
                  <a:pt x="19636" y="2945"/>
                </a:lnTo>
                <a:cubicBezTo>
                  <a:pt x="20179" y="2945"/>
                  <a:pt x="20618" y="3385"/>
                  <a:pt x="20618" y="3928"/>
                </a:cubicBezTo>
                <a:cubicBezTo>
                  <a:pt x="20618" y="3928"/>
                  <a:pt x="20618" y="6873"/>
                  <a:pt x="20618" y="6873"/>
                </a:cubicBezTo>
                <a:close/>
                <a:moveTo>
                  <a:pt x="20618" y="19636"/>
                </a:moveTo>
                <a:cubicBezTo>
                  <a:pt x="20618" y="20179"/>
                  <a:pt x="20179" y="20618"/>
                  <a:pt x="19636" y="20618"/>
                </a:cubicBezTo>
                <a:lnTo>
                  <a:pt x="1964" y="20618"/>
                </a:lnTo>
                <a:cubicBezTo>
                  <a:pt x="1421" y="20618"/>
                  <a:pt x="982" y="20179"/>
                  <a:pt x="982" y="19636"/>
                </a:cubicBezTo>
                <a:lnTo>
                  <a:pt x="982" y="7855"/>
                </a:lnTo>
                <a:lnTo>
                  <a:pt x="20618" y="7855"/>
                </a:lnTo>
                <a:cubicBezTo>
                  <a:pt x="20618" y="7855"/>
                  <a:pt x="20618" y="19636"/>
                  <a:pt x="20618" y="19636"/>
                </a:cubicBezTo>
                <a:close/>
                <a:moveTo>
                  <a:pt x="19636" y="1964"/>
                </a:moveTo>
                <a:lnTo>
                  <a:pt x="17673" y="1964"/>
                </a:lnTo>
                <a:lnTo>
                  <a:pt x="17673" y="491"/>
                </a:lnTo>
                <a:cubicBezTo>
                  <a:pt x="17673" y="220"/>
                  <a:pt x="17453" y="0"/>
                  <a:pt x="17182" y="0"/>
                </a:cubicBezTo>
                <a:cubicBezTo>
                  <a:pt x="16910" y="0"/>
                  <a:pt x="16691" y="220"/>
                  <a:pt x="16691" y="491"/>
                </a:cubicBezTo>
                <a:lnTo>
                  <a:pt x="16691" y="1964"/>
                </a:lnTo>
                <a:lnTo>
                  <a:pt x="4909" y="1964"/>
                </a:lnTo>
                <a:lnTo>
                  <a:pt x="4909" y="491"/>
                </a:lnTo>
                <a:cubicBezTo>
                  <a:pt x="4909" y="220"/>
                  <a:pt x="4690" y="0"/>
                  <a:pt x="4418" y="0"/>
                </a:cubicBezTo>
                <a:cubicBezTo>
                  <a:pt x="4147" y="0"/>
                  <a:pt x="3927" y="220"/>
                  <a:pt x="3927" y="491"/>
                </a:cubicBezTo>
                <a:lnTo>
                  <a:pt x="3927" y="1964"/>
                </a:lnTo>
                <a:lnTo>
                  <a:pt x="1964" y="1964"/>
                </a:lnTo>
                <a:cubicBezTo>
                  <a:pt x="879" y="1964"/>
                  <a:pt x="0" y="2843"/>
                  <a:pt x="0" y="3928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721"/>
                  <a:pt x="21600" y="19636"/>
                </a:cubicBezTo>
                <a:lnTo>
                  <a:pt x="21600" y="3928"/>
                </a:lnTo>
                <a:cubicBezTo>
                  <a:pt x="21600" y="2843"/>
                  <a:pt x="20721" y="1964"/>
                  <a:pt x="19636" y="1964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90" name="Shape 204"/>
          <p:cNvSpPr/>
          <p:nvPr/>
        </p:nvSpPr>
        <p:spPr>
          <a:xfrm>
            <a:off x="6591255" y="5218750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364" y="13255"/>
                </a:moveTo>
                <a:lnTo>
                  <a:pt x="5400" y="13255"/>
                </a:lnTo>
                <a:lnTo>
                  <a:pt x="5400" y="15218"/>
                </a:lnTo>
                <a:lnTo>
                  <a:pt x="7364" y="15218"/>
                </a:lnTo>
                <a:cubicBezTo>
                  <a:pt x="7364" y="15218"/>
                  <a:pt x="7364" y="13255"/>
                  <a:pt x="7364" y="13255"/>
                </a:cubicBezTo>
                <a:close/>
                <a:moveTo>
                  <a:pt x="7364" y="16691"/>
                </a:moveTo>
                <a:lnTo>
                  <a:pt x="5400" y="16691"/>
                </a:lnTo>
                <a:lnTo>
                  <a:pt x="5400" y="18655"/>
                </a:lnTo>
                <a:lnTo>
                  <a:pt x="7364" y="18655"/>
                </a:lnTo>
                <a:cubicBezTo>
                  <a:pt x="7364" y="18655"/>
                  <a:pt x="7364" y="16691"/>
                  <a:pt x="7364" y="16691"/>
                </a:cubicBezTo>
                <a:close/>
                <a:moveTo>
                  <a:pt x="7364" y="9818"/>
                </a:moveTo>
                <a:lnTo>
                  <a:pt x="5400" y="9818"/>
                </a:lnTo>
                <a:lnTo>
                  <a:pt x="5400" y="11782"/>
                </a:lnTo>
                <a:lnTo>
                  <a:pt x="7364" y="11782"/>
                </a:lnTo>
                <a:cubicBezTo>
                  <a:pt x="7364" y="11782"/>
                  <a:pt x="7364" y="9818"/>
                  <a:pt x="7364" y="9818"/>
                </a:cubicBezTo>
                <a:close/>
                <a:moveTo>
                  <a:pt x="4418" y="16691"/>
                </a:moveTo>
                <a:lnTo>
                  <a:pt x="2455" y="16691"/>
                </a:lnTo>
                <a:lnTo>
                  <a:pt x="2455" y="18655"/>
                </a:lnTo>
                <a:lnTo>
                  <a:pt x="4418" y="18655"/>
                </a:lnTo>
                <a:cubicBezTo>
                  <a:pt x="4418" y="18655"/>
                  <a:pt x="4418" y="16691"/>
                  <a:pt x="4418" y="16691"/>
                </a:cubicBezTo>
                <a:close/>
                <a:moveTo>
                  <a:pt x="20618" y="6873"/>
                </a:moveTo>
                <a:lnTo>
                  <a:pt x="982" y="6873"/>
                </a:lnTo>
                <a:lnTo>
                  <a:pt x="982" y="3928"/>
                </a:lnTo>
                <a:cubicBezTo>
                  <a:pt x="982" y="3385"/>
                  <a:pt x="1422" y="2945"/>
                  <a:pt x="1964" y="2945"/>
                </a:cubicBezTo>
                <a:lnTo>
                  <a:pt x="3927" y="2945"/>
                </a:lnTo>
                <a:lnTo>
                  <a:pt x="3927" y="4418"/>
                </a:lnTo>
                <a:cubicBezTo>
                  <a:pt x="3927" y="4690"/>
                  <a:pt x="4147" y="4909"/>
                  <a:pt x="4418" y="4909"/>
                </a:cubicBezTo>
                <a:cubicBezTo>
                  <a:pt x="4690" y="4909"/>
                  <a:pt x="4909" y="4690"/>
                  <a:pt x="4909" y="4418"/>
                </a:cubicBezTo>
                <a:lnTo>
                  <a:pt x="4909" y="2945"/>
                </a:lnTo>
                <a:lnTo>
                  <a:pt x="16691" y="2945"/>
                </a:lnTo>
                <a:lnTo>
                  <a:pt x="16691" y="4418"/>
                </a:lnTo>
                <a:cubicBezTo>
                  <a:pt x="16691" y="4690"/>
                  <a:pt x="16910" y="4909"/>
                  <a:pt x="17182" y="4909"/>
                </a:cubicBezTo>
                <a:cubicBezTo>
                  <a:pt x="17453" y="4909"/>
                  <a:pt x="17673" y="4690"/>
                  <a:pt x="17673" y="4418"/>
                </a:cubicBezTo>
                <a:lnTo>
                  <a:pt x="17673" y="2945"/>
                </a:lnTo>
                <a:lnTo>
                  <a:pt x="19636" y="2945"/>
                </a:lnTo>
                <a:cubicBezTo>
                  <a:pt x="20178" y="2945"/>
                  <a:pt x="20618" y="3385"/>
                  <a:pt x="20618" y="3928"/>
                </a:cubicBezTo>
                <a:cubicBezTo>
                  <a:pt x="20618" y="3928"/>
                  <a:pt x="20618" y="6873"/>
                  <a:pt x="20618" y="6873"/>
                </a:cubicBezTo>
                <a:close/>
                <a:moveTo>
                  <a:pt x="20618" y="19636"/>
                </a:moveTo>
                <a:cubicBezTo>
                  <a:pt x="20618" y="20178"/>
                  <a:pt x="20178" y="20618"/>
                  <a:pt x="19636" y="20618"/>
                </a:cubicBezTo>
                <a:lnTo>
                  <a:pt x="1964" y="20618"/>
                </a:lnTo>
                <a:cubicBezTo>
                  <a:pt x="1422" y="20618"/>
                  <a:pt x="982" y="20178"/>
                  <a:pt x="982" y="19636"/>
                </a:cubicBezTo>
                <a:lnTo>
                  <a:pt x="982" y="7855"/>
                </a:lnTo>
                <a:lnTo>
                  <a:pt x="20618" y="7855"/>
                </a:lnTo>
                <a:cubicBezTo>
                  <a:pt x="20618" y="7855"/>
                  <a:pt x="20618" y="19636"/>
                  <a:pt x="20618" y="19636"/>
                </a:cubicBezTo>
                <a:close/>
                <a:moveTo>
                  <a:pt x="19636" y="1964"/>
                </a:moveTo>
                <a:lnTo>
                  <a:pt x="17673" y="1964"/>
                </a:lnTo>
                <a:lnTo>
                  <a:pt x="17673" y="491"/>
                </a:lnTo>
                <a:cubicBezTo>
                  <a:pt x="17673" y="220"/>
                  <a:pt x="17453" y="0"/>
                  <a:pt x="17182" y="0"/>
                </a:cubicBezTo>
                <a:cubicBezTo>
                  <a:pt x="16910" y="0"/>
                  <a:pt x="16691" y="220"/>
                  <a:pt x="16691" y="491"/>
                </a:cubicBezTo>
                <a:lnTo>
                  <a:pt x="16691" y="1964"/>
                </a:lnTo>
                <a:lnTo>
                  <a:pt x="4909" y="1964"/>
                </a:lnTo>
                <a:lnTo>
                  <a:pt x="4909" y="491"/>
                </a:lnTo>
                <a:cubicBezTo>
                  <a:pt x="4909" y="220"/>
                  <a:pt x="4690" y="0"/>
                  <a:pt x="4418" y="0"/>
                </a:cubicBezTo>
                <a:cubicBezTo>
                  <a:pt x="4147" y="0"/>
                  <a:pt x="3927" y="220"/>
                  <a:pt x="3927" y="491"/>
                </a:cubicBezTo>
                <a:lnTo>
                  <a:pt x="3927" y="1964"/>
                </a:lnTo>
                <a:lnTo>
                  <a:pt x="1964" y="1964"/>
                </a:lnTo>
                <a:cubicBezTo>
                  <a:pt x="879" y="1964"/>
                  <a:pt x="0" y="2843"/>
                  <a:pt x="0" y="3928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721"/>
                  <a:pt x="21600" y="19636"/>
                </a:cubicBezTo>
                <a:lnTo>
                  <a:pt x="21600" y="3928"/>
                </a:lnTo>
                <a:cubicBezTo>
                  <a:pt x="21600" y="2843"/>
                  <a:pt x="20721" y="1964"/>
                  <a:pt x="19636" y="1964"/>
                </a:cubicBezTo>
                <a:moveTo>
                  <a:pt x="4418" y="9818"/>
                </a:moveTo>
                <a:lnTo>
                  <a:pt x="2455" y="9818"/>
                </a:lnTo>
                <a:lnTo>
                  <a:pt x="2455" y="11782"/>
                </a:lnTo>
                <a:lnTo>
                  <a:pt x="4418" y="11782"/>
                </a:lnTo>
                <a:cubicBezTo>
                  <a:pt x="4418" y="11782"/>
                  <a:pt x="4418" y="9818"/>
                  <a:pt x="4418" y="9818"/>
                </a:cubicBezTo>
                <a:close/>
                <a:moveTo>
                  <a:pt x="4418" y="13255"/>
                </a:moveTo>
                <a:lnTo>
                  <a:pt x="2455" y="13255"/>
                </a:lnTo>
                <a:lnTo>
                  <a:pt x="2455" y="15218"/>
                </a:lnTo>
                <a:lnTo>
                  <a:pt x="4418" y="15218"/>
                </a:lnTo>
                <a:cubicBezTo>
                  <a:pt x="4418" y="15218"/>
                  <a:pt x="4418" y="13255"/>
                  <a:pt x="4418" y="13255"/>
                </a:cubicBezTo>
                <a:close/>
                <a:moveTo>
                  <a:pt x="10309" y="16691"/>
                </a:moveTo>
                <a:lnTo>
                  <a:pt x="8345" y="16691"/>
                </a:lnTo>
                <a:lnTo>
                  <a:pt x="8345" y="18655"/>
                </a:lnTo>
                <a:lnTo>
                  <a:pt x="10309" y="18655"/>
                </a:lnTo>
                <a:cubicBezTo>
                  <a:pt x="10309" y="18655"/>
                  <a:pt x="10309" y="16691"/>
                  <a:pt x="10309" y="16691"/>
                </a:cubicBezTo>
                <a:close/>
                <a:moveTo>
                  <a:pt x="10309" y="9818"/>
                </a:moveTo>
                <a:lnTo>
                  <a:pt x="8345" y="9818"/>
                </a:lnTo>
                <a:lnTo>
                  <a:pt x="8345" y="11782"/>
                </a:lnTo>
                <a:lnTo>
                  <a:pt x="10309" y="11782"/>
                </a:lnTo>
                <a:cubicBezTo>
                  <a:pt x="10309" y="11782"/>
                  <a:pt x="10309" y="9818"/>
                  <a:pt x="10309" y="9818"/>
                </a:cubicBezTo>
                <a:close/>
                <a:moveTo>
                  <a:pt x="10309" y="13255"/>
                </a:moveTo>
                <a:lnTo>
                  <a:pt x="8345" y="13255"/>
                </a:lnTo>
                <a:lnTo>
                  <a:pt x="8345" y="15218"/>
                </a:lnTo>
                <a:lnTo>
                  <a:pt x="10309" y="15218"/>
                </a:lnTo>
                <a:cubicBezTo>
                  <a:pt x="10309" y="15218"/>
                  <a:pt x="10309" y="13255"/>
                  <a:pt x="10309" y="13255"/>
                </a:cubicBezTo>
                <a:close/>
                <a:moveTo>
                  <a:pt x="19145" y="13255"/>
                </a:moveTo>
                <a:lnTo>
                  <a:pt x="17182" y="13255"/>
                </a:lnTo>
                <a:lnTo>
                  <a:pt x="17182" y="15218"/>
                </a:lnTo>
                <a:lnTo>
                  <a:pt x="19145" y="15218"/>
                </a:lnTo>
                <a:cubicBezTo>
                  <a:pt x="19145" y="15218"/>
                  <a:pt x="19145" y="13255"/>
                  <a:pt x="19145" y="13255"/>
                </a:cubicBezTo>
                <a:close/>
                <a:moveTo>
                  <a:pt x="16200" y="13255"/>
                </a:moveTo>
                <a:lnTo>
                  <a:pt x="14236" y="13255"/>
                </a:lnTo>
                <a:lnTo>
                  <a:pt x="14236" y="15218"/>
                </a:lnTo>
                <a:lnTo>
                  <a:pt x="16200" y="15218"/>
                </a:lnTo>
                <a:cubicBezTo>
                  <a:pt x="16200" y="15218"/>
                  <a:pt x="16200" y="13255"/>
                  <a:pt x="16200" y="13255"/>
                </a:cubicBezTo>
                <a:close/>
                <a:moveTo>
                  <a:pt x="19145" y="9818"/>
                </a:moveTo>
                <a:lnTo>
                  <a:pt x="17182" y="9818"/>
                </a:lnTo>
                <a:lnTo>
                  <a:pt x="17182" y="11782"/>
                </a:lnTo>
                <a:lnTo>
                  <a:pt x="19145" y="11782"/>
                </a:lnTo>
                <a:cubicBezTo>
                  <a:pt x="19145" y="11782"/>
                  <a:pt x="19145" y="9818"/>
                  <a:pt x="19145" y="9818"/>
                </a:cubicBezTo>
                <a:close/>
                <a:moveTo>
                  <a:pt x="16200" y="9818"/>
                </a:moveTo>
                <a:lnTo>
                  <a:pt x="14236" y="9818"/>
                </a:lnTo>
                <a:lnTo>
                  <a:pt x="14236" y="11782"/>
                </a:lnTo>
                <a:lnTo>
                  <a:pt x="16200" y="11782"/>
                </a:lnTo>
                <a:cubicBezTo>
                  <a:pt x="16200" y="11782"/>
                  <a:pt x="16200" y="9818"/>
                  <a:pt x="16200" y="9818"/>
                </a:cubicBezTo>
                <a:close/>
                <a:moveTo>
                  <a:pt x="13255" y="16691"/>
                </a:moveTo>
                <a:lnTo>
                  <a:pt x="11291" y="16691"/>
                </a:lnTo>
                <a:lnTo>
                  <a:pt x="11291" y="18655"/>
                </a:lnTo>
                <a:lnTo>
                  <a:pt x="13255" y="18655"/>
                </a:lnTo>
                <a:cubicBezTo>
                  <a:pt x="13255" y="18655"/>
                  <a:pt x="13255" y="16691"/>
                  <a:pt x="13255" y="16691"/>
                </a:cubicBezTo>
                <a:close/>
                <a:moveTo>
                  <a:pt x="13255" y="9818"/>
                </a:moveTo>
                <a:lnTo>
                  <a:pt x="11291" y="9818"/>
                </a:lnTo>
                <a:lnTo>
                  <a:pt x="11291" y="11782"/>
                </a:lnTo>
                <a:lnTo>
                  <a:pt x="13255" y="11782"/>
                </a:lnTo>
                <a:cubicBezTo>
                  <a:pt x="13255" y="11782"/>
                  <a:pt x="13255" y="9818"/>
                  <a:pt x="13255" y="9818"/>
                </a:cubicBezTo>
                <a:close/>
                <a:moveTo>
                  <a:pt x="13255" y="13255"/>
                </a:moveTo>
                <a:lnTo>
                  <a:pt x="11291" y="13255"/>
                </a:lnTo>
                <a:lnTo>
                  <a:pt x="11291" y="15218"/>
                </a:lnTo>
                <a:lnTo>
                  <a:pt x="13255" y="15218"/>
                </a:lnTo>
                <a:cubicBezTo>
                  <a:pt x="13255" y="15218"/>
                  <a:pt x="13255" y="13255"/>
                  <a:pt x="13255" y="13255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91" name="Shape 205"/>
          <p:cNvSpPr/>
          <p:nvPr/>
        </p:nvSpPr>
        <p:spPr>
          <a:xfrm>
            <a:off x="7302271" y="5218750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82" y="6873"/>
                </a:moveTo>
                <a:lnTo>
                  <a:pt x="20618" y="6873"/>
                </a:lnTo>
                <a:lnTo>
                  <a:pt x="20618" y="7855"/>
                </a:lnTo>
                <a:lnTo>
                  <a:pt x="982" y="7855"/>
                </a:lnTo>
                <a:cubicBezTo>
                  <a:pt x="982" y="7855"/>
                  <a:pt x="982" y="6873"/>
                  <a:pt x="982" y="6873"/>
                </a:cubicBezTo>
                <a:close/>
                <a:moveTo>
                  <a:pt x="16691" y="8836"/>
                </a:moveTo>
                <a:lnTo>
                  <a:pt x="18655" y="8836"/>
                </a:lnTo>
                <a:lnTo>
                  <a:pt x="18655" y="17673"/>
                </a:lnTo>
                <a:lnTo>
                  <a:pt x="16691" y="17673"/>
                </a:lnTo>
                <a:cubicBezTo>
                  <a:pt x="16691" y="17673"/>
                  <a:pt x="16691" y="8836"/>
                  <a:pt x="16691" y="8836"/>
                </a:cubicBezTo>
                <a:close/>
                <a:moveTo>
                  <a:pt x="13745" y="8836"/>
                </a:moveTo>
                <a:lnTo>
                  <a:pt x="15709" y="8836"/>
                </a:lnTo>
                <a:lnTo>
                  <a:pt x="15709" y="17673"/>
                </a:lnTo>
                <a:lnTo>
                  <a:pt x="13745" y="17673"/>
                </a:lnTo>
                <a:cubicBezTo>
                  <a:pt x="13745" y="17673"/>
                  <a:pt x="13745" y="8836"/>
                  <a:pt x="13745" y="8836"/>
                </a:cubicBezTo>
                <a:close/>
                <a:moveTo>
                  <a:pt x="8836" y="8836"/>
                </a:moveTo>
                <a:lnTo>
                  <a:pt x="12764" y="8836"/>
                </a:lnTo>
                <a:lnTo>
                  <a:pt x="12764" y="17673"/>
                </a:lnTo>
                <a:lnTo>
                  <a:pt x="8836" y="17673"/>
                </a:lnTo>
                <a:cubicBezTo>
                  <a:pt x="8836" y="17673"/>
                  <a:pt x="8836" y="8836"/>
                  <a:pt x="8836" y="8836"/>
                </a:cubicBezTo>
                <a:close/>
                <a:moveTo>
                  <a:pt x="5891" y="8836"/>
                </a:moveTo>
                <a:lnTo>
                  <a:pt x="7855" y="8836"/>
                </a:lnTo>
                <a:lnTo>
                  <a:pt x="7855" y="17673"/>
                </a:lnTo>
                <a:lnTo>
                  <a:pt x="5891" y="17673"/>
                </a:lnTo>
                <a:cubicBezTo>
                  <a:pt x="5891" y="17673"/>
                  <a:pt x="5891" y="8836"/>
                  <a:pt x="5891" y="8836"/>
                </a:cubicBezTo>
                <a:close/>
                <a:moveTo>
                  <a:pt x="2945" y="8836"/>
                </a:moveTo>
                <a:lnTo>
                  <a:pt x="4909" y="8836"/>
                </a:lnTo>
                <a:lnTo>
                  <a:pt x="4909" y="17673"/>
                </a:lnTo>
                <a:lnTo>
                  <a:pt x="2945" y="17673"/>
                </a:lnTo>
                <a:cubicBezTo>
                  <a:pt x="2945" y="17673"/>
                  <a:pt x="2945" y="8836"/>
                  <a:pt x="2945" y="8836"/>
                </a:cubicBezTo>
                <a:close/>
                <a:moveTo>
                  <a:pt x="19773" y="18655"/>
                </a:moveTo>
                <a:lnTo>
                  <a:pt x="20428" y="20618"/>
                </a:lnTo>
                <a:lnTo>
                  <a:pt x="1172" y="20618"/>
                </a:lnTo>
                <a:lnTo>
                  <a:pt x="1827" y="18655"/>
                </a:lnTo>
                <a:cubicBezTo>
                  <a:pt x="1827" y="18655"/>
                  <a:pt x="19773" y="18655"/>
                  <a:pt x="19773" y="18655"/>
                </a:cubicBezTo>
                <a:close/>
                <a:moveTo>
                  <a:pt x="10800" y="1056"/>
                </a:moveTo>
                <a:lnTo>
                  <a:pt x="19261" y="5891"/>
                </a:lnTo>
                <a:lnTo>
                  <a:pt x="2339" y="5891"/>
                </a:lnTo>
                <a:cubicBezTo>
                  <a:pt x="2339" y="5891"/>
                  <a:pt x="10800" y="1056"/>
                  <a:pt x="10800" y="1056"/>
                </a:cubicBezTo>
                <a:close/>
                <a:moveTo>
                  <a:pt x="21109" y="8836"/>
                </a:moveTo>
                <a:cubicBezTo>
                  <a:pt x="21380" y="8836"/>
                  <a:pt x="21600" y="8617"/>
                  <a:pt x="21600" y="8345"/>
                </a:cubicBezTo>
                <a:lnTo>
                  <a:pt x="21600" y="6382"/>
                </a:lnTo>
                <a:cubicBezTo>
                  <a:pt x="21600" y="6200"/>
                  <a:pt x="21496" y="6047"/>
                  <a:pt x="21349" y="5963"/>
                </a:cubicBezTo>
                <a:lnTo>
                  <a:pt x="21353" y="5956"/>
                </a:lnTo>
                <a:lnTo>
                  <a:pt x="11044" y="65"/>
                </a:lnTo>
                <a:lnTo>
                  <a:pt x="11040" y="72"/>
                </a:lnTo>
                <a:cubicBezTo>
                  <a:pt x="10968" y="30"/>
                  <a:pt x="10889" y="0"/>
                  <a:pt x="10800" y="0"/>
                </a:cubicBezTo>
                <a:cubicBezTo>
                  <a:pt x="10711" y="0"/>
                  <a:pt x="10632" y="30"/>
                  <a:pt x="10560" y="72"/>
                </a:cubicBezTo>
                <a:lnTo>
                  <a:pt x="10556" y="65"/>
                </a:lnTo>
                <a:lnTo>
                  <a:pt x="247" y="5956"/>
                </a:lnTo>
                <a:lnTo>
                  <a:pt x="251" y="5963"/>
                </a:lnTo>
                <a:cubicBezTo>
                  <a:pt x="104" y="6047"/>
                  <a:pt x="0" y="6200"/>
                  <a:pt x="0" y="6382"/>
                </a:cubicBezTo>
                <a:lnTo>
                  <a:pt x="0" y="8345"/>
                </a:lnTo>
                <a:cubicBezTo>
                  <a:pt x="0" y="8617"/>
                  <a:pt x="220" y="8836"/>
                  <a:pt x="491" y="8836"/>
                </a:cubicBezTo>
                <a:lnTo>
                  <a:pt x="1964" y="8836"/>
                </a:lnTo>
                <a:lnTo>
                  <a:pt x="1964" y="17673"/>
                </a:lnTo>
                <a:lnTo>
                  <a:pt x="1473" y="17673"/>
                </a:lnTo>
                <a:cubicBezTo>
                  <a:pt x="1256" y="17673"/>
                  <a:pt x="1078" y="17816"/>
                  <a:pt x="1013" y="18010"/>
                </a:cubicBezTo>
                <a:lnTo>
                  <a:pt x="1007" y="18009"/>
                </a:lnTo>
                <a:lnTo>
                  <a:pt x="25" y="20954"/>
                </a:lnTo>
                <a:lnTo>
                  <a:pt x="31" y="20955"/>
                </a:lnTo>
                <a:cubicBezTo>
                  <a:pt x="14" y="21005"/>
                  <a:pt x="0" y="21055"/>
                  <a:pt x="0" y="21109"/>
                </a:cubicBezTo>
                <a:cubicBezTo>
                  <a:pt x="0" y="21381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81"/>
                  <a:pt x="21600" y="21109"/>
                </a:cubicBezTo>
                <a:cubicBezTo>
                  <a:pt x="21600" y="21055"/>
                  <a:pt x="21586" y="21005"/>
                  <a:pt x="21569" y="20955"/>
                </a:cubicBezTo>
                <a:lnTo>
                  <a:pt x="21575" y="20954"/>
                </a:lnTo>
                <a:lnTo>
                  <a:pt x="20593" y="18009"/>
                </a:lnTo>
                <a:lnTo>
                  <a:pt x="20587" y="18010"/>
                </a:lnTo>
                <a:cubicBezTo>
                  <a:pt x="20522" y="17816"/>
                  <a:pt x="20344" y="17673"/>
                  <a:pt x="20127" y="17673"/>
                </a:cubicBezTo>
                <a:lnTo>
                  <a:pt x="19636" y="17673"/>
                </a:lnTo>
                <a:lnTo>
                  <a:pt x="19636" y="8836"/>
                </a:lnTo>
                <a:cubicBezTo>
                  <a:pt x="19636" y="8836"/>
                  <a:pt x="21109" y="8836"/>
                  <a:pt x="21109" y="8836"/>
                </a:cubicBezTo>
                <a:close/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92" name="Shape 211"/>
          <p:cNvSpPr/>
          <p:nvPr/>
        </p:nvSpPr>
        <p:spPr>
          <a:xfrm>
            <a:off x="8173160" y="4709502"/>
            <a:ext cx="203159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507" y="18651"/>
                </a:moveTo>
                <a:lnTo>
                  <a:pt x="10795" y="12327"/>
                </a:lnTo>
                <a:lnTo>
                  <a:pt x="10781" y="12326"/>
                </a:lnTo>
                <a:cubicBezTo>
                  <a:pt x="10785" y="12307"/>
                  <a:pt x="10800" y="12292"/>
                  <a:pt x="10800" y="12273"/>
                </a:cubicBezTo>
                <a:cubicBezTo>
                  <a:pt x="10800" y="12001"/>
                  <a:pt x="10398" y="11782"/>
                  <a:pt x="9900" y="11782"/>
                </a:cubicBezTo>
                <a:lnTo>
                  <a:pt x="2149" y="11782"/>
                </a:lnTo>
                <a:lnTo>
                  <a:pt x="8749" y="982"/>
                </a:lnTo>
                <a:lnTo>
                  <a:pt x="15850" y="982"/>
                </a:lnTo>
                <a:lnTo>
                  <a:pt x="11436" y="8190"/>
                </a:lnTo>
                <a:lnTo>
                  <a:pt x="11447" y="8192"/>
                </a:lnTo>
                <a:cubicBezTo>
                  <a:pt x="11417" y="8241"/>
                  <a:pt x="11391" y="8291"/>
                  <a:pt x="11391" y="8345"/>
                </a:cubicBezTo>
                <a:cubicBezTo>
                  <a:pt x="11391" y="8617"/>
                  <a:pt x="11794" y="8836"/>
                  <a:pt x="12291" y="8836"/>
                </a:cubicBezTo>
                <a:lnTo>
                  <a:pt x="19195" y="8836"/>
                </a:lnTo>
                <a:cubicBezTo>
                  <a:pt x="19195" y="8836"/>
                  <a:pt x="9507" y="18651"/>
                  <a:pt x="9507" y="18651"/>
                </a:cubicBezTo>
                <a:close/>
                <a:moveTo>
                  <a:pt x="21600" y="8345"/>
                </a:moveTo>
                <a:cubicBezTo>
                  <a:pt x="21600" y="8074"/>
                  <a:pt x="21197" y="7855"/>
                  <a:pt x="20700" y="7855"/>
                </a:cubicBezTo>
                <a:lnTo>
                  <a:pt x="13541" y="7855"/>
                </a:lnTo>
                <a:lnTo>
                  <a:pt x="17954" y="646"/>
                </a:lnTo>
                <a:lnTo>
                  <a:pt x="17944" y="644"/>
                </a:lnTo>
                <a:cubicBezTo>
                  <a:pt x="17974" y="595"/>
                  <a:pt x="18000" y="545"/>
                  <a:pt x="18000" y="491"/>
                </a:cubicBezTo>
                <a:cubicBezTo>
                  <a:pt x="18000" y="220"/>
                  <a:pt x="17598" y="0"/>
                  <a:pt x="17100" y="0"/>
                </a:cubicBezTo>
                <a:lnTo>
                  <a:pt x="8101" y="0"/>
                </a:lnTo>
                <a:cubicBezTo>
                  <a:pt x="7703" y="0"/>
                  <a:pt x="7376" y="143"/>
                  <a:pt x="7257" y="337"/>
                </a:cubicBezTo>
                <a:lnTo>
                  <a:pt x="7246" y="335"/>
                </a:lnTo>
                <a:lnTo>
                  <a:pt x="47" y="12117"/>
                </a:lnTo>
                <a:lnTo>
                  <a:pt x="57" y="12120"/>
                </a:lnTo>
                <a:cubicBezTo>
                  <a:pt x="27" y="12168"/>
                  <a:pt x="0" y="12218"/>
                  <a:pt x="0" y="12273"/>
                </a:cubicBezTo>
                <a:cubicBezTo>
                  <a:pt x="0" y="12544"/>
                  <a:pt x="403" y="12764"/>
                  <a:pt x="900" y="12764"/>
                </a:cubicBezTo>
                <a:lnTo>
                  <a:pt x="8895" y="12764"/>
                </a:lnTo>
                <a:lnTo>
                  <a:pt x="7206" y="21055"/>
                </a:lnTo>
                <a:lnTo>
                  <a:pt x="7220" y="21056"/>
                </a:lnTo>
                <a:cubicBezTo>
                  <a:pt x="7216" y="21074"/>
                  <a:pt x="7200" y="21090"/>
                  <a:pt x="7200" y="21109"/>
                </a:cubicBezTo>
                <a:cubicBezTo>
                  <a:pt x="7200" y="21380"/>
                  <a:pt x="7603" y="21600"/>
                  <a:pt x="8101" y="21600"/>
                </a:cubicBezTo>
                <a:cubicBezTo>
                  <a:pt x="8464" y="21600"/>
                  <a:pt x="8761" y="21480"/>
                  <a:pt x="8900" y="21310"/>
                </a:cubicBezTo>
                <a:lnTo>
                  <a:pt x="8918" y="21315"/>
                </a:lnTo>
                <a:lnTo>
                  <a:pt x="21517" y="8551"/>
                </a:lnTo>
                <a:lnTo>
                  <a:pt x="21513" y="8550"/>
                </a:lnTo>
                <a:cubicBezTo>
                  <a:pt x="21567" y="8487"/>
                  <a:pt x="21600" y="8419"/>
                  <a:pt x="21600" y="8345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93" name="Shape 212"/>
          <p:cNvSpPr/>
          <p:nvPr/>
        </p:nvSpPr>
        <p:spPr>
          <a:xfrm>
            <a:off x="8799531" y="4734886"/>
            <a:ext cx="372438" cy="2285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636" y="3600"/>
                </a:moveTo>
                <a:lnTo>
                  <a:pt x="1964" y="3600"/>
                </a:lnTo>
                <a:lnTo>
                  <a:pt x="1964" y="1200"/>
                </a:lnTo>
                <a:lnTo>
                  <a:pt x="19636" y="1200"/>
                </a:lnTo>
                <a:cubicBezTo>
                  <a:pt x="19636" y="1200"/>
                  <a:pt x="19636" y="3600"/>
                  <a:pt x="19636" y="3600"/>
                </a:cubicBezTo>
                <a:close/>
                <a:moveTo>
                  <a:pt x="17182" y="6000"/>
                </a:moveTo>
                <a:lnTo>
                  <a:pt x="17182" y="4800"/>
                </a:lnTo>
                <a:lnTo>
                  <a:pt x="19145" y="4800"/>
                </a:lnTo>
                <a:lnTo>
                  <a:pt x="19145" y="6000"/>
                </a:lnTo>
                <a:cubicBezTo>
                  <a:pt x="19145" y="6662"/>
                  <a:pt x="18705" y="7200"/>
                  <a:pt x="18164" y="7200"/>
                </a:cubicBezTo>
                <a:cubicBezTo>
                  <a:pt x="17621" y="7200"/>
                  <a:pt x="17182" y="6662"/>
                  <a:pt x="17182" y="6000"/>
                </a:cubicBezTo>
                <a:moveTo>
                  <a:pt x="14236" y="6000"/>
                </a:moveTo>
                <a:lnTo>
                  <a:pt x="14236" y="4800"/>
                </a:lnTo>
                <a:lnTo>
                  <a:pt x="16200" y="4800"/>
                </a:lnTo>
                <a:lnTo>
                  <a:pt x="16200" y="6000"/>
                </a:lnTo>
                <a:cubicBezTo>
                  <a:pt x="16200" y="6662"/>
                  <a:pt x="15760" y="7200"/>
                  <a:pt x="15218" y="7200"/>
                </a:cubicBezTo>
                <a:cubicBezTo>
                  <a:pt x="14675" y="7200"/>
                  <a:pt x="14236" y="6662"/>
                  <a:pt x="14236" y="6000"/>
                </a:cubicBezTo>
                <a:moveTo>
                  <a:pt x="11291" y="6000"/>
                </a:moveTo>
                <a:lnTo>
                  <a:pt x="11291" y="4800"/>
                </a:lnTo>
                <a:lnTo>
                  <a:pt x="13255" y="4800"/>
                </a:lnTo>
                <a:lnTo>
                  <a:pt x="13255" y="6000"/>
                </a:lnTo>
                <a:cubicBezTo>
                  <a:pt x="13255" y="6662"/>
                  <a:pt x="12814" y="7200"/>
                  <a:pt x="12273" y="7200"/>
                </a:cubicBezTo>
                <a:cubicBezTo>
                  <a:pt x="11730" y="7200"/>
                  <a:pt x="11291" y="6662"/>
                  <a:pt x="11291" y="6000"/>
                </a:cubicBezTo>
                <a:moveTo>
                  <a:pt x="8345" y="6000"/>
                </a:moveTo>
                <a:lnTo>
                  <a:pt x="8345" y="4800"/>
                </a:lnTo>
                <a:lnTo>
                  <a:pt x="10309" y="4800"/>
                </a:lnTo>
                <a:lnTo>
                  <a:pt x="10309" y="6000"/>
                </a:lnTo>
                <a:cubicBezTo>
                  <a:pt x="10309" y="6662"/>
                  <a:pt x="9869" y="7200"/>
                  <a:pt x="9327" y="7200"/>
                </a:cubicBezTo>
                <a:cubicBezTo>
                  <a:pt x="8785" y="7200"/>
                  <a:pt x="8345" y="6662"/>
                  <a:pt x="8345" y="6000"/>
                </a:cubicBezTo>
                <a:moveTo>
                  <a:pt x="5400" y="6000"/>
                </a:moveTo>
                <a:lnTo>
                  <a:pt x="5400" y="4800"/>
                </a:lnTo>
                <a:lnTo>
                  <a:pt x="7364" y="4800"/>
                </a:lnTo>
                <a:lnTo>
                  <a:pt x="7364" y="6000"/>
                </a:lnTo>
                <a:cubicBezTo>
                  <a:pt x="7364" y="6662"/>
                  <a:pt x="6924" y="7200"/>
                  <a:pt x="6382" y="7200"/>
                </a:cubicBezTo>
                <a:cubicBezTo>
                  <a:pt x="5839" y="7200"/>
                  <a:pt x="5400" y="6662"/>
                  <a:pt x="5400" y="6000"/>
                </a:cubicBezTo>
                <a:moveTo>
                  <a:pt x="2455" y="6000"/>
                </a:moveTo>
                <a:lnTo>
                  <a:pt x="2455" y="4800"/>
                </a:lnTo>
                <a:lnTo>
                  <a:pt x="4418" y="4800"/>
                </a:lnTo>
                <a:lnTo>
                  <a:pt x="4418" y="6000"/>
                </a:lnTo>
                <a:cubicBezTo>
                  <a:pt x="4418" y="6662"/>
                  <a:pt x="3978" y="7200"/>
                  <a:pt x="3436" y="7200"/>
                </a:cubicBezTo>
                <a:cubicBezTo>
                  <a:pt x="2894" y="7200"/>
                  <a:pt x="2455" y="6662"/>
                  <a:pt x="2455" y="6000"/>
                </a:cubicBezTo>
                <a:moveTo>
                  <a:pt x="19636" y="20400"/>
                </a:moveTo>
                <a:lnTo>
                  <a:pt x="12764" y="20400"/>
                </a:lnTo>
                <a:lnTo>
                  <a:pt x="12764" y="13800"/>
                </a:lnTo>
                <a:cubicBezTo>
                  <a:pt x="12764" y="13469"/>
                  <a:pt x="12544" y="13200"/>
                  <a:pt x="12273" y="13200"/>
                </a:cubicBezTo>
                <a:lnTo>
                  <a:pt x="9327" y="13200"/>
                </a:lnTo>
                <a:cubicBezTo>
                  <a:pt x="9056" y="13200"/>
                  <a:pt x="8836" y="13469"/>
                  <a:pt x="8836" y="13800"/>
                </a:cubicBezTo>
                <a:lnTo>
                  <a:pt x="8836" y="20400"/>
                </a:lnTo>
                <a:lnTo>
                  <a:pt x="1964" y="20400"/>
                </a:lnTo>
                <a:lnTo>
                  <a:pt x="1964" y="7573"/>
                </a:lnTo>
                <a:cubicBezTo>
                  <a:pt x="2324" y="8076"/>
                  <a:pt x="2847" y="8400"/>
                  <a:pt x="3436" y="8400"/>
                </a:cubicBezTo>
                <a:cubicBezTo>
                  <a:pt x="4026" y="8400"/>
                  <a:pt x="4549" y="8076"/>
                  <a:pt x="4909" y="7573"/>
                </a:cubicBezTo>
                <a:cubicBezTo>
                  <a:pt x="5269" y="8076"/>
                  <a:pt x="5792" y="8400"/>
                  <a:pt x="6382" y="8400"/>
                </a:cubicBezTo>
                <a:cubicBezTo>
                  <a:pt x="6971" y="8400"/>
                  <a:pt x="7495" y="8076"/>
                  <a:pt x="7855" y="7573"/>
                </a:cubicBezTo>
                <a:cubicBezTo>
                  <a:pt x="8215" y="8076"/>
                  <a:pt x="8738" y="8400"/>
                  <a:pt x="9327" y="8400"/>
                </a:cubicBezTo>
                <a:cubicBezTo>
                  <a:pt x="9917" y="8400"/>
                  <a:pt x="10440" y="8076"/>
                  <a:pt x="10800" y="7573"/>
                </a:cubicBezTo>
                <a:cubicBezTo>
                  <a:pt x="11160" y="8076"/>
                  <a:pt x="11683" y="8400"/>
                  <a:pt x="12273" y="8400"/>
                </a:cubicBezTo>
                <a:cubicBezTo>
                  <a:pt x="12862" y="8400"/>
                  <a:pt x="13385" y="8076"/>
                  <a:pt x="13745" y="7573"/>
                </a:cubicBezTo>
                <a:cubicBezTo>
                  <a:pt x="14105" y="8076"/>
                  <a:pt x="14629" y="8400"/>
                  <a:pt x="15218" y="8400"/>
                </a:cubicBezTo>
                <a:cubicBezTo>
                  <a:pt x="15808" y="8400"/>
                  <a:pt x="16331" y="8076"/>
                  <a:pt x="16691" y="7573"/>
                </a:cubicBezTo>
                <a:cubicBezTo>
                  <a:pt x="17051" y="8076"/>
                  <a:pt x="17574" y="8400"/>
                  <a:pt x="18164" y="8400"/>
                </a:cubicBezTo>
                <a:cubicBezTo>
                  <a:pt x="18753" y="8400"/>
                  <a:pt x="19276" y="8076"/>
                  <a:pt x="19636" y="7573"/>
                </a:cubicBezTo>
                <a:cubicBezTo>
                  <a:pt x="19636" y="7573"/>
                  <a:pt x="19636" y="20400"/>
                  <a:pt x="19636" y="20400"/>
                </a:cubicBezTo>
                <a:close/>
                <a:moveTo>
                  <a:pt x="11782" y="20400"/>
                </a:moveTo>
                <a:lnTo>
                  <a:pt x="9818" y="20400"/>
                </a:lnTo>
                <a:lnTo>
                  <a:pt x="9818" y="14400"/>
                </a:lnTo>
                <a:lnTo>
                  <a:pt x="11782" y="14400"/>
                </a:lnTo>
                <a:cubicBezTo>
                  <a:pt x="11782" y="14400"/>
                  <a:pt x="11782" y="20400"/>
                  <a:pt x="11782" y="20400"/>
                </a:cubicBezTo>
                <a:close/>
                <a:moveTo>
                  <a:pt x="21109" y="20400"/>
                </a:moveTo>
                <a:lnTo>
                  <a:pt x="20618" y="20400"/>
                </a:lnTo>
                <a:lnTo>
                  <a:pt x="20618" y="4800"/>
                </a:lnTo>
                <a:lnTo>
                  <a:pt x="21109" y="4800"/>
                </a:lnTo>
                <a:cubicBezTo>
                  <a:pt x="21380" y="4800"/>
                  <a:pt x="21600" y="4532"/>
                  <a:pt x="21600" y="4200"/>
                </a:cubicBezTo>
                <a:cubicBezTo>
                  <a:pt x="21600" y="3868"/>
                  <a:pt x="21380" y="3600"/>
                  <a:pt x="21109" y="3600"/>
                </a:cubicBezTo>
                <a:lnTo>
                  <a:pt x="20618" y="3600"/>
                </a:lnTo>
                <a:lnTo>
                  <a:pt x="20618" y="1200"/>
                </a:lnTo>
                <a:cubicBezTo>
                  <a:pt x="20618" y="538"/>
                  <a:pt x="20178" y="0"/>
                  <a:pt x="19636" y="0"/>
                </a:cubicBezTo>
                <a:lnTo>
                  <a:pt x="1964" y="0"/>
                </a:lnTo>
                <a:cubicBezTo>
                  <a:pt x="1421" y="0"/>
                  <a:pt x="982" y="538"/>
                  <a:pt x="982" y="1200"/>
                </a:cubicBezTo>
                <a:lnTo>
                  <a:pt x="982" y="3600"/>
                </a:lnTo>
                <a:lnTo>
                  <a:pt x="491" y="3600"/>
                </a:lnTo>
                <a:cubicBezTo>
                  <a:pt x="220" y="3600"/>
                  <a:pt x="0" y="3868"/>
                  <a:pt x="0" y="4200"/>
                </a:cubicBezTo>
                <a:cubicBezTo>
                  <a:pt x="0" y="4532"/>
                  <a:pt x="220" y="4800"/>
                  <a:pt x="491" y="4800"/>
                </a:cubicBezTo>
                <a:lnTo>
                  <a:pt x="982" y="4800"/>
                </a:lnTo>
                <a:lnTo>
                  <a:pt x="982" y="20400"/>
                </a:lnTo>
                <a:lnTo>
                  <a:pt x="491" y="20400"/>
                </a:lnTo>
                <a:cubicBezTo>
                  <a:pt x="220" y="20400"/>
                  <a:pt x="0" y="20669"/>
                  <a:pt x="0" y="21000"/>
                </a:cubicBezTo>
                <a:cubicBezTo>
                  <a:pt x="0" y="21332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32"/>
                  <a:pt x="21600" y="21000"/>
                </a:cubicBezTo>
                <a:cubicBezTo>
                  <a:pt x="21600" y="20669"/>
                  <a:pt x="21380" y="20400"/>
                  <a:pt x="21109" y="20400"/>
                </a:cubicBezTo>
                <a:moveTo>
                  <a:pt x="16691" y="16800"/>
                </a:moveTo>
                <a:lnTo>
                  <a:pt x="14727" y="16800"/>
                </a:lnTo>
                <a:lnTo>
                  <a:pt x="14727" y="14400"/>
                </a:lnTo>
                <a:lnTo>
                  <a:pt x="16691" y="14400"/>
                </a:lnTo>
                <a:cubicBezTo>
                  <a:pt x="16691" y="14400"/>
                  <a:pt x="16691" y="16800"/>
                  <a:pt x="16691" y="16800"/>
                </a:cubicBezTo>
                <a:close/>
                <a:moveTo>
                  <a:pt x="17182" y="13200"/>
                </a:moveTo>
                <a:lnTo>
                  <a:pt x="14236" y="13200"/>
                </a:lnTo>
                <a:cubicBezTo>
                  <a:pt x="13965" y="13200"/>
                  <a:pt x="13745" y="13469"/>
                  <a:pt x="13745" y="13800"/>
                </a:cubicBezTo>
                <a:lnTo>
                  <a:pt x="13745" y="17400"/>
                </a:lnTo>
                <a:cubicBezTo>
                  <a:pt x="13745" y="17732"/>
                  <a:pt x="13965" y="18000"/>
                  <a:pt x="14236" y="18000"/>
                </a:cubicBezTo>
                <a:lnTo>
                  <a:pt x="17182" y="18000"/>
                </a:lnTo>
                <a:cubicBezTo>
                  <a:pt x="17453" y="18000"/>
                  <a:pt x="17673" y="17732"/>
                  <a:pt x="17673" y="17400"/>
                </a:cubicBezTo>
                <a:lnTo>
                  <a:pt x="17673" y="13800"/>
                </a:lnTo>
                <a:cubicBezTo>
                  <a:pt x="17673" y="13469"/>
                  <a:pt x="17453" y="13200"/>
                  <a:pt x="17182" y="13200"/>
                </a:cubicBezTo>
                <a:moveTo>
                  <a:pt x="6873" y="16800"/>
                </a:moveTo>
                <a:lnTo>
                  <a:pt x="4909" y="16800"/>
                </a:lnTo>
                <a:lnTo>
                  <a:pt x="4909" y="14400"/>
                </a:lnTo>
                <a:lnTo>
                  <a:pt x="6873" y="14400"/>
                </a:lnTo>
                <a:cubicBezTo>
                  <a:pt x="6873" y="14400"/>
                  <a:pt x="6873" y="16800"/>
                  <a:pt x="6873" y="16800"/>
                </a:cubicBezTo>
                <a:close/>
                <a:moveTo>
                  <a:pt x="7364" y="13200"/>
                </a:moveTo>
                <a:lnTo>
                  <a:pt x="4418" y="13200"/>
                </a:lnTo>
                <a:cubicBezTo>
                  <a:pt x="4147" y="13200"/>
                  <a:pt x="3927" y="13469"/>
                  <a:pt x="3927" y="13800"/>
                </a:cubicBezTo>
                <a:lnTo>
                  <a:pt x="3927" y="17400"/>
                </a:lnTo>
                <a:cubicBezTo>
                  <a:pt x="3927" y="17732"/>
                  <a:pt x="4147" y="18000"/>
                  <a:pt x="4418" y="18000"/>
                </a:cubicBezTo>
                <a:lnTo>
                  <a:pt x="7364" y="18000"/>
                </a:lnTo>
                <a:cubicBezTo>
                  <a:pt x="7635" y="18000"/>
                  <a:pt x="7855" y="17732"/>
                  <a:pt x="7855" y="17400"/>
                </a:cubicBezTo>
                <a:lnTo>
                  <a:pt x="7855" y="13800"/>
                </a:lnTo>
                <a:cubicBezTo>
                  <a:pt x="7855" y="13469"/>
                  <a:pt x="7635" y="13200"/>
                  <a:pt x="7364" y="132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94" name="Shape 213"/>
          <p:cNvSpPr/>
          <p:nvPr/>
        </p:nvSpPr>
        <p:spPr>
          <a:xfrm>
            <a:off x="9544405" y="4709502"/>
            <a:ext cx="304722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17673"/>
                </a:moveTo>
                <a:cubicBezTo>
                  <a:pt x="4588" y="17673"/>
                  <a:pt x="1200" y="16051"/>
                  <a:pt x="1200" y="15218"/>
                </a:cubicBezTo>
                <a:cubicBezTo>
                  <a:pt x="1200" y="14690"/>
                  <a:pt x="1355" y="14275"/>
                  <a:pt x="1611" y="13896"/>
                </a:cubicBezTo>
                <a:cubicBezTo>
                  <a:pt x="3255" y="14967"/>
                  <a:pt x="6746" y="15709"/>
                  <a:pt x="10800" y="15709"/>
                </a:cubicBezTo>
                <a:cubicBezTo>
                  <a:pt x="14856" y="15709"/>
                  <a:pt x="18345" y="14966"/>
                  <a:pt x="19987" y="13894"/>
                </a:cubicBezTo>
                <a:cubicBezTo>
                  <a:pt x="20244" y="14273"/>
                  <a:pt x="20400" y="14689"/>
                  <a:pt x="20400" y="15218"/>
                </a:cubicBezTo>
                <a:cubicBezTo>
                  <a:pt x="20400" y="16051"/>
                  <a:pt x="17011" y="17673"/>
                  <a:pt x="10800" y="17673"/>
                </a:cubicBezTo>
                <a:moveTo>
                  <a:pt x="10800" y="20618"/>
                </a:moveTo>
                <a:cubicBezTo>
                  <a:pt x="9475" y="20618"/>
                  <a:pt x="8400" y="19739"/>
                  <a:pt x="8400" y="18655"/>
                </a:cubicBezTo>
                <a:cubicBezTo>
                  <a:pt x="8400" y="18625"/>
                  <a:pt x="8408" y="18597"/>
                  <a:pt x="8409" y="18567"/>
                </a:cubicBezTo>
                <a:cubicBezTo>
                  <a:pt x="9179" y="18623"/>
                  <a:pt x="9977" y="18655"/>
                  <a:pt x="10800" y="18655"/>
                </a:cubicBezTo>
                <a:cubicBezTo>
                  <a:pt x="11623" y="18655"/>
                  <a:pt x="12421" y="18623"/>
                  <a:pt x="13191" y="18567"/>
                </a:cubicBezTo>
                <a:cubicBezTo>
                  <a:pt x="13192" y="18597"/>
                  <a:pt x="13200" y="18625"/>
                  <a:pt x="13200" y="18655"/>
                </a:cubicBezTo>
                <a:cubicBezTo>
                  <a:pt x="13200" y="19739"/>
                  <a:pt x="12125" y="20618"/>
                  <a:pt x="10800" y="20618"/>
                </a:cubicBezTo>
                <a:moveTo>
                  <a:pt x="2948" y="12551"/>
                </a:moveTo>
                <a:cubicBezTo>
                  <a:pt x="4308" y="11388"/>
                  <a:pt x="6000" y="9939"/>
                  <a:pt x="6000" y="6873"/>
                </a:cubicBezTo>
                <a:cubicBezTo>
                  <a:pt x="6000" y="5232"/>
                  <a:pt x="7238" y="3825"/>
                  <a:pt x="8988" y="3239"/>
                </a:cubicBezTo>
                <a:cubicBezTo>
                  <a:pt x="9428" y="3657"/>
                  <a:pt x="10072" y="3927"/>
                  <a:pt x="10800" y="3927"/>
                </a:cubicBezTo>
                <a:cubicBezTo>
                  <a:pt x="11528" y="3927"/>
                  <a:pt x="12172" y="3657"/>
                  <a:pt x="12611" y="3239"/>
                </a:cubicBezTo>
                <a:cubicBezTo>
                  <a:pt x="14362" y="3825"/>
                  <a:pt x="15600" y="5232"/>
                  <a:pt x="15600" y="6873"/>
                </a:cubicBezTo>
                <a:cubicBezTo>
                  <a:pt x="15600" y="9939"/>
                  <a:pt x="17292" y="11388"/>
                  <a:pt x="18652" y="12551"/>
                </a:cubicBezTo>
                <a:cubicBezTo>
                  <a:pt x="18911" y="12773"/>
                  <a:pt x="19152" y="12979"/>
                  <a:pt x="19366" y="13183"/>
                </a:cubicBezTo>
                <a:cubicBezTo>
                  <a:pt x="18217" y="14077"/>
                  <a:pt x="14825" y="14727"/>
                  <a:pt x="10800" y="14727"/>
                </a:cubicBezTo>
                <a:cubicBezTo>
                  <a:pt x="6779" y="14727"/>
                  <a:pt x="3383" y="14079"/>
                  <a:pt x="2230" y="13186"/>
                </a:cubicBezTo>
                <a:cubicBezTo>
                  <a:pt x="2446" y="12981"/>
                  <a:pt x="2687" y="12774"/>
                  <a:pt x="2948" y="12551"/>
                </a:cubicBezTo>
                <a:moveTo>
                  <a:pt x="10800" y="982"/>
                </a:moveTo>
                <a:cubicBezTo>
                  <a:pt x="11462" y="982"/>
                  <a:pt x="12000" y="1422"/>
                  <a:pt x="12000" y="1964"/>
                </a:cubicBezTo>
                <a:cubicBezTo>
                  <a:pt x="12000" y="2506"/>
                  <a:pt x="11462" y="2945"/>
                  <a:pt x="10800" y="2945"/>
                </a:cubicBezTo>
                <a:cubicBezTo>
                  <a:pt x="10138" y="2945"/>
                  <a:pt x="9600" y="2506"/>
                  <a:pt x="9600" y="1964"/>
                </a:cubicBezTo>
                <a:cubicBezTo>
                  <a:pt x="9600" y="1422"/>
                  <a:pt x="10138" y="982"/>
                  <a:pt x="10800" y="982"/>
                </a:cubicBezTo>
                <a:moveTo>
                  <a:pt x="21600" y="15218"/>
                </a:moveTo>
                <a:cubicBezTo>
                  <a:pt x="21600" y="11782"/>
                  <a:pt x="16800" y="11782"/>
                  <a:pt x="16800" y="6873"/>
                </a:cubicBezTo>
                <a:cubicBezTo>
                  <a:pt x="16800" y="4845"/>
                  <a:pt x="15296" y="3105"/>
                  <a:pt x="13152" y="2356"/>
                </a:cubicBezTo>
                <a:cubicBezTo>
                  <a:pt x="13183" y="2229"/>
                  <a:pt x="13200" y="2098"/>
                  <a:pt x="13200" y="1964"/>
                </a:cubicBezTo>
                <a:cubicBezTo>
                  <a:pt x="13200" y="879"/>
                  <a:pt x="12125" y="0"/>
                  <a:pt x="10800" y="0"/>
                </a:cubicBezTo>
                <a:cubicBezTo>
                  <a:pt x="9475" y="0"/>
                  <a:pt x="8400" y="879"/>
                  <a:pt x="8400" y="1964"/>
                </a:cubicBezTo>
                <a:cubicBezTo>
                  <a:pt x="8400" y="2098"/>
                  <a:pt x="8417" y="2229"/>
                  <a:pt x="8448" y="2356"/>
                </a:cubicBezTo>
                <a:cubicBezTo>
                  <a:pt x="6304" y="3105"/>
                  <a:pt x="4800" y="4845"/>
                  <a:pt x="4800" y="6873"/>
                </a:cubicBezTo>
                <a:cubicBezTo>
                  <a:pt x="4800" y="11782"/>
                  <a:pt x="0" y="11782"/>
                  <a:pt x="0" y="15218"/>
                </a:cubicBezTo>
                <a:cubicBezTo>
                  <a:pt x="0" y="16716"/>
                  <a:pt x="3016" y="17986"/>
                  <a:pt x="7217" y="18457"/>
                </a:cubicBezTo>
                <a:cubicBezTo>
                  <a:pt x="7211" y="18523"/>
                  <a:pt x="7200" y="18587"/>
                  <a:pt x="7200" y="18655"/>
                </a:cubicBezTo>
                <a:cubicBezTo>
                  <a:pt x="7200" y="20282"/>
                  <a:pt x="8812" y="21600"/>
                  <a:pt x="10800" y="21600"/>
                </a:cubicBezTo>
                <a:cubicBezTo>
                  <a:pt x="12788" y="21600"/>
                  <a:pt x="14400" y="20282"/>
                  <a:pt x="14400" y="18655"/>
                </a:cubicBezTo>
                <a:cubicBezTo>
                  <a:pt x="14400" y="18587"/>
                  <a:pt x="14389" y="18523"/>
                  <a:pt x="14383" y="18457"/>
                </a:cubicBezTo>
                <a:cubicBezTo>
                  <a:pt x="18584" y="17986"/>
                  <a:pt x="21600" y="16716"/>
                  <a:pt x="21600" y="15218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95" name="Shape 214"/>
          <p:cNvSpPr/>
          <p:nvPr/>
        </p:nvSpPr>
        <p:spPr>
          <a:xfrm>
            <a:off x="10221562" y="4709502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96" name="Shape 215"/>
          <p:cNvSpPr/>
          <p:nvPr/>
        </p:nvSpPr>
        <p:spPr>
          <a:xfrm>
            <a:off x="10932579" y="4709502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579" y="7008"/>
                </a:moveTo>
                <a:cubicBezTo>
                  <a:pt x="20006" y="12260"/>
                  <a:pt x="12624" y="19436"/>
                  <a:pt x="10800" y="20538"/>
                </a:cubicBezTo>
                <a:cubicBezTo>
                  <a:pt x="8976" y="19436"/>
                  <a:pt x="1594" y="12260"/>
                  <a:pt x="1021" y="7001"/>
                </a:cubicBezTo>
                <a:cubicBezTo>
                  <a:pt x="1021" y="7001"/>
                  <a:pt x="982" y="6718"/>
                  <a:pt x="982" y="6382"/>
                </a:cubicBezTo>
                <a:cubicBezTo>
                  <a:pt x="982" y="3404"/>
                  <a:pt x="3404" y="982"/>
                  <a:pt x="6382" y="982"/>
                </a:cubicBezTo>
                <a:cubicBezTo>
                  <a:pt x="7780" y="982"/>
                  <a:pt x="9107" y="1518"/>
                  <a:pt x="10120" y="2491"/>
                </a:cubicBezTo>
                <a:lnTo>
                  <a:pt x="10800" y="3145"/>
                </a:lnTo>
                <a:lnTo>
                  <a:pt x="11480" y="2491"/>
                </a:lnTo>
                <a:cubicBezTo>
                  <a:pt x="12493" y="1518"/>
                  <a:pt x="13820" y="982"/>
                  <a:pt x="15218" y="982"/>
                </a:cubicBezTo>
                <a:cubicBezTo>
                  <a:pt x="18196" y="982"/>
                  <a:pt x="20618" y="3404"/>
                  <a:pt x="20618" y="6382"/>
                </a:cubicBezTo>
                <a:cubicBezTo>
                  <a:pt x="20618" y="6725"/>
                  <a:pt x="20579" y="7008"/>
                  <a:pt x="20579" y="7008"/>
                </a:cubicBezTo>
                <a:moveTo>
                  <a:pt x="21600" y="6382"/>
                </a:moveTo>
                <a:cubicBezTo>
                  <a:pt x="21600" y="2857"/>
                  <a:pt x="18743" y="0"/>
                  <a:pt x="15218" y="0"/>
                </a:cubicBezTo>
                <a:cubicBezTo>
                  <a:pt x="13502" y="0"/>
                  <a:pt x="11947" y="681"/>
                  <a:pt x="10800" y="1784"/>
                </a:cubicBezTo>
                <a:cubicBezTo>
                  <a:pt x="9653" y="681"/>
                  <a:pt x="8098" y="0"/>
                  <a:pt x="6382" y="0"/>
                </a:cubicBezTo>
                <a:cubicBezTo>
                  <a:pt x="2857" y="0"/>
                  <a:pt x="0" y="2857"/>
                  <a:pt x="0" y="6382"/>
                </a:cubicBezTo>
                <a:cubicBezTo>
                  <a:pt x="0" y="6792"/>
                  <a:pt x="65" y="7282"/>
                  <a:pt x="45" y="7115"/>
                </a:cubicBezTo>
                <a:cubicBezTo>
                  <a:pt x="733" y="13419"/>
                  <a:pt x="9855" y="21600"/>
                  <a:pt x="10800" y="21600"/>
                </a:cubicBezTo>
                <a:cubicBezTo>
                  <a:pt x="11745" y="21600"/>
                  <a:pt x="20867" y="13419"/>
                  <a:pt x="21555" y="7115"/>
                </a:cubicBezTo>
                <a:cubicBezTo>
                  <a:pt x="21536" y="7282"/>
                  <a:pt x="21600" y="6792"/>
                  <a:pt x="21600" y="6382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97" name="Shape 238"/>
          <p:cNvSpPr/>
          <p:nvPr/>
        </p:nvSpPr>
        <p:spPr>
          <a:xfrm>
            <a:off x="8003875" y="5240254"/>
            <a:ext cx="372438" cy="2539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6382" y="10800"/>
                </a:moveTo>
                <a:cubicBezTo>
                  <a:pt x="6653" y="10800"/>
                  <a:pt x="6873" y="10559"/>
                  <a:pt x="6873" y="10260"/>
                </a:cubicBezTo>
                <a:cubicBezTo>
                  <a:pt x="6873" y="9962"/>
                  <a:pt x="6653" y="9720"/>
                  <a:pt x="6382" y="9720"/>
                </a:cubicBezTo>
                <a:cubicBezTo>
                  <a:pt x="6110" y="9720"/>
                  <a:pt x="5891" y="9962"/>
                  <a:pt x="5891" y="10260"/>
                </a:cubicBezTo>
                <a:cubicBezTo>
                  <a:pt x="5891" y="10559"/>
                  <a:pt x="6110" y="10800"/>
                  <a:pt x="6382" y="10800"/>
                </a:cubicBezTo>
                <a:moveTo>
                  <a:pt x="3436" y="10800"/>
                </a:moveTo>
                <a:cubicBezTo>
                  <a:pt x="3708" y="10800"/>
                  <a:pt x="3927" y="11042"/>
                  <a:pt x="3927" y="11340"/>
                </a:cubicBezTo>
                <a:cubicBezTo>
                  <a:pt x="3927" y="11639"/>
                  <a:pt x="3708" y="11880"/>
                  <a:pt x="3436" y="11880"/>
                </a:cubicBezTo>
                <a:cubicBezTo>
                  <a:pt x="3165" y="11880"/>
                  <a:pt x="2945" y="11639"/>
                  <a:pt x="2945" y="11340"/>
                </a:cubicBezTo>
                <a:cubicBezTo>
                  <a:pt x="2945" y="11042"/>
                  <a:pt x="3165" y="10800"/>
                  <a:pt x="3436" y="10800"/>
                </a:cubicBezTo>
                <a:moveTo>
                  <a:pt x="3436" y="12960"/>
                </a:moveTo>
                <a:cubicBezTo>
                  <a:pt x="4249" y="12960"/>
                  <a:pt x="4909" y="12235"/>
                  <a:pt x="4909" y="11340"/>
                </a:cubicBezTo>
                <a:cubicBezTo>
                  <a:pt x="4909" y="10446"/>
                  <a:pt x="4249" y="9720"/>
                  <a:pt x="3436" y="9720"/>
                </a:cubicBezTo>
                <a:cubicBezTo>
                  <a:pt x="2623" y="9720"/>
                  <a:pt x="1964" y="10446"/>
                  <a:pt x="1964" y="11340"/>
                </a:cubicBezTo>
                <a:cubicBezTo>
                  <a:pt x="1964" y="12235"/>
                  <a:pt x="2623" y="12960"/>
                  <a:pt x="3436" y="12960"/>
                </a:cubicBezTo>
                <a:moveTo>
                  <a:pt x="14236" y="18360"/>
                </a:moveTo>
                <a:lnTo>
                  <a:pt x="2455" y="18360"/>
                </a:lnTo>
                <a:cubicBezTo>
                  <a:pt x="2183" y="18360"/>
                  <a:pt x="1964" y="18602"/>
                  <a:pt x="1964" y="18900"/>
                </a:cubicBezTo>
                <a:cubicBezTo>
                  <a:pt x="1964" y="19199"/>
                  <a:pt x="2183" y="19440"/>
                  <a:pt x="2455" y="19440"/>
                </a:cubicBezTo>
                <a:lnTo>
                  <a:pt x="14236" y="19440"/>
                </a:lnTo>
                <a:cubicBezTo>
                  <a:pt x="14508" y="19440"/>
                  <a:pt x="14727" y="19199"/>
                  <a:pt x="14727" y="18900"/>
                </a:cubicBezTo>
                <a:cubicBezTo>
                  <a:pt x="14727" y="18602"/>
                  <a:pt x="14508" y="18360"/>
                  <a:pt x="14236" y="18360"/>
                </a:cubicBezTo>
                <a:moveTo>
                  <a:pt x="20618" y="18105"/>
                </a:moveTo>
                <a:lnTo>
                  <a:pt x="16691" y="16377"/>
                </a:lnTo>
                <a:lnTo>
                  <a:pt x="16691" y="12784"/>
                </a:lnTo>
                <a:lnTo>
                  <a:pt x="20618" y="11056"/>
                </a:lnTo>
                <a:cubicBezTo>
                  <a:pt x="20618" y="11056"/>
                  <a:pt x="20618" y="18105"/>
                  <a:pt x="20618" y="18105"/>
                </a:cubicBezTo>
                <a:close/>
                <a:moveTo>
                  <a:pt x="15709" y="19440"/>
                </a:moveTo>
                <a:cubicBezTo>
                  <a:pt x="15709" y="20037"/>
                  <a:pt x="15269" y="20520"/>
                  <a:pt x="14727" y="20520"/>
                </a:cubicBezTo>
                <a:lnTo>
                  <a:pt x="1964" y="20520"/>
                </a:lnTo>
                <a:cubicBezTo>
                  <a:pt x="1422" y="20520"/>
                  <a:pt x="982" y="20037"/>
                  <a:pt x="982" y="19440"/>
                </a:cubicBezTo>
                <a:lnTo>
                  <a:pt x="982" y="9720"/>
                </a:lnTo>
                <a:cubicBezTo>
                  <a:pt x="982" y="9124"/>
                  <a:pt x="1422" y="8640"/>
                  <a:pt x="1964" y="8640"/>
                </a:cubicBezTo>
                <a:lnTo>
                  <a:pt x="14727" y="8640"/>
                </a:lnTo>
                <a:cubicBezTo>
                  <a:pt x="15269" y="8640"/>
                  <a:pt x="15709" y="9124"/>
                  <a:pt x="15709" y="9720"/>
                </a:cubicBezTo>
                <a:cubicBezTo>
                  <a:pt x="15709" y="9720"/>
                  <a:pt x="15709" y="19440"/>
                  <a:pt x="15709" y="19440"/>
                </a:cubicBezTo>
                <a:close/>
                <a:moveTo>
                  <a:pt x="1964" y="4320"/>
                </a:moveTo>
                <a:cubicBezTo>
                  <a:pt x="1964" y="2531"/>
                  <a:pt x="3282" y="1080"/>
                  <a:pt x="4909" y="1080"/>
                </a:cubicBezTo>
                <a:cubicBezTo>
                  <a:pt x="6536" y="1080"/>
                  <a:pt x="7855" y="2531"/>
                  <a:pt x="7855" y="4320"/>
                </a:cubicBezTo>
                <a:cubicBezTo>
                  <a:pt x="7855" y="6110"/>
                  <a:pt x="6536" y="7560"/>
                  <a:pt x="4909" y="7560"/>
                </a:cubicBezTo>
                <a:cubicBezTo>
                  <a:pt x="3282" y="7560"/>
                  <a:pt x="1964" y="6110"/>
                  <a:pt x="1964" y="4320"/>
                </a:cubicBezTo>
                <a:moveTo>
                  <a:pt x="9190" y="7560"/>
                </a:moveTo>
                <a:lnTo>
                  <a:pt x="7501" y="7560"/>
                </a:lnTo>
                <a:cubicBezTo>
                  <a:pt x="7839" y="7233"/>
                  <a:pt x="8122" y="6840"/>
                  <a:pt x="8342" y="6404"/>
                </a:cubicBezTo>
                <a:cubicBezTo>
                  <a:pt x="8562" y="6842"/>
                  <a:pt x="8851" y="7232"/>
                  <a:pt x="9190" y="7560"/>
                </a:cubicBezTo>
                <a:moveTo>
                  <a:pt x="11782" y="1080"/>
                </a:moveTo>
                <a:cubicBezTo>
                  <a:pt x="13409" y="1080"/>
                  <a:pt x="14727" y="2531"/>
                  <a:pt x="14727" y="4320"/>
                </a:cubicBezTo>
                <a:cubicBezTo>
                  <a:pt x="14727" y="6110"/>
                  <a:pt x="13409" y="7560"/>
                  <a:pt x="11782" y="7560"/>
                </a:cubicBezTo>
                <a:cubicBezTo>
                  <a:pt x="10155" y="7560"/>
                  <a:pt x="8836" y="6110"/>
                  <a:pt x="8836" y="4320"/>
                </a:cubicBezTo>
                <a:cubicBezTo>
                  <a:pt x="8836" y="2531"/>
                  <a:pt x="10155" y="1080"/>
                  <a:pt x="11782" y="1080"/>
                </a:cubicBezTo>
                <a:moveTo>
                  <a:pt x="21109" y="9720"/>
                </a:moveTo>
                <a:cubicBezTo>
                  <a:pt x="21030" y="9720"/>
                  <a:pt x="20958" y="9745"/>
                  <a:pt x="20892" y="9782"/>
                </a:cubicBezTo>
                <a:lnTo>
                  <a:pt x="20890" y="9777"/>
                </a:lnTo>
                <a:lnTo>
                  <a:pt x="16691" y="11625"/>
                </a:lnTo>
                <a:lnTo>
                  <a:pt x="16691" y="9720"/>
                </a:lnTo>
                <a:cubicBezTo>
                  <a:pt x="16691" y="8527"/>
                  <a:pt x="15812" y="7560"/>
                  <a:pt x="14727" y="7560"/>
                </a:cubicBezTo>
                <a:lnTo>
                  <a:pt x="14373" y="7560"/>
                </a:lnTo>
                <a:cubicBezTo>
                  <a:pt x="15191" y="6768"/>
                  <a:pt x="15709" y="5612"/>
                  <a:pt x="15709" y="4320"/>
                </a:cubicBezTo>
                <a:cubicBezTo>
                  <a:pt x="15709" y="1934"/>
                  <a:pt x="13951" y="0"/>
                  <a:pt x="11782" y="0"/>
                </a:cubicBezTo>
                <a:cubicBezTo>
                  <a:pt x="10302" y="0"/>
                  <a:pt x="9015" y="901"/>
                  <a:pt x="8345" y="2231"/>
                </a:cubicBezTo>
                <a:cubicBezTo>
                  <a:pt x="7676" y="901"/>
                  <a:pt x="6389" y="0"/>
                  <a:pt x="4909" y="0"/>
                </a:cubicBezTo>
                <a:cubicBezTo>
                  <a:pt x="2740" y="0"/>
                  <a:pt x="982" y="1934"/>
                  <a:pt x="982" y="4320"/>
                </a:cubicBezTo>
                <a:cubicBezTo>
                  <a:pt x="982" y="5612"/>
                  <a:pt x="1501" y="6768"/>
                  <a:pt x="2317" y="7560"/>
                </a:cubicBezTo>
                <a:lnTo>
                  <a:pt x="1964" y="7560"/>
                </a:lnTo>
                <a:cubicBezTo>
                  <a:pt x="879" y="7560"/>
                  <a:pt x="0" y="8527"/>
                  <a:pt x="0" y="9720"/>
                </a:cubicBezTo>
                <a:lnTo>
                  <a:pt x="0" y="19440"/>
                </a:lnTo>
                <a:cubicBezTo>
                  <a:pt x="0" y="20633"/>
                  <a:pt x="879" y="21600"/>
                  <a:pt x="1964" y="21600"/>
                </a:cubicBezTo>
                <a:lnTo>
                  <a:pt x="14727" y="21600"/>
                </a:lnTo>
                <a:cubicBezTo>
                  <a:pt x="15812" y="21600"/>
                  <a:pt x="16691" y="20633"/>
                  <a:pt x="16691" y="19440"/>
                </a:cubicBezTo>
                <a:lnTo>
                  <a:pt x="16691" y="17536"/>
                </a:lnTo>
                <a:lnTo>
                  <a:pt x="20890" y="19383"/>
                </a:lnTo>
                <a:lnTo>
                  <a:pt x="20891" y="19379"/>
                </a:lnTo>
                <a:cubicBezTo>
                  <a:pt x="20958" y="19415"/>
                  <a:pt x="21030" y="19440"/>
                  <a:pt x="21109" y="19440"/>
                </a:cubicBezTo>
                <a:cubicBezTo>
                  <a:pt x="21380" y="19440"/>
                  <a:pt x="21600" y="19199"/>
                  <a:pt x="21600" y="18900"/>
                </a:cubicBezTo>
                <a:lnTo>
                  <a:pt x="21600" y="10260"/>
                </a:lnTo>
                <a:cubicBezTo>
                  <a:pt x="21600" y="9962"/>
                  <a:pt x="21380" y="9720"/>
                  <a:pt x="21109" y="9720"/>
                </a:cubicBezTo>
                <a:moveTo>
                  <a:pt x="11782" y="5400"/>
                </a:moveTo>
                <a:cubicBezTo>
                  <a:pt x="12324" y="5400"/>
                  <a:pt x="12764" y="4916"/>
                  <a:pt x="12764" y="4320"/>
                </a:cubicBezTo>
                <a:cubicBezTo>
                  <a:pt x="12764" y="3724"/>
                  <a:pt x="12324" y="3240"/>
                  <a:pt x="11782" y="3240"/>
                </a:cubicBezTo>
                <a:cubicBezTo>
                  <a:pt x="11240" y="3240"/>
                  <a:pt x="10800" y="3724"/>
                  <a:pt x="10800" y="4320"/>
                </a:cubicBezTo>
                <a:cubicBezTo>
                  <a:pt x="10800" y="4916"/>
                  <a:pt x="11240" y="5400"/>
                  <a:pt x="11782" y="5400"/>
                </a:cubicBezTo>
                <a:moveTo>
                  <a:pt x="4909" y="5400"/>
                </a:moveTo>
                <a:cubicBezTo>
                  <a:pt x="5451" y="5400"/>
                  <a:pt x="5891" y="4916"/>
                  <a:pt x="5891" y="4320"/>
                </a:cubicBezTo>
                <a:cubicBezTo>
                  <a:pt x="5891" y="3724"/>
                  <a:pt x="5451" y="3240"/>
                  <a:pt x="4909" y="3240"/>
                </a:cubicBezTo>
                <a:cubicBezTo>
                  <a:pt x="4367" y="3240"/>
                  <a:pt x="3927" y="3724"/>
                  <a:pt x="3927" y="4320"/>
                </a:cubicBezTo>
                <a:cubicBezTo>
                  <a:pt x="3927" y="4916"/>
                  <a:pt x="4367" y="5400"/>
                  <a:pt x="4909" y="540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98" name="Shape 239"/>
          <p:cNvSpPr/>
          <p:nvPr/>
        </p:nvSpPr>
        <p:spPr>
          <a:xfrm>
            <a:off x="8799531" y="5227556"/>
            <a:ext cx="203150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1700" y="1473"/>
                </a:moveTo>
                <a:lnTo>
                  <a:pt x="9900" y="1473"/>
                </a:lnTo>
                <a:cubicBezTo>
                  <a:pt x="9403" y="1473"/>
                  <a:pt x="9000" y="1692"/>
                  <a:pt x="9000" y="1964"/>
                </a:cubicBezTo>
                <a:cubicBezTo>
                  <a:pt x="9000" y="2235"/>
                  <a:pt x="9403" y="2455"/>
                  <a:pt x="9900" y="2455"/>
                </a:cubicBezTo>
                <a:lnTo>
                  <a:pt x="11700" y="2455"/>
                </a:lnTo>
                <a:cubicBezTo>
                  <a:pt x="12197" y="2455"/>
                  <a:pt x="12600" y="2235"/>
                  <a:pt x="12600" y="1964"/>
                </a:cubicBezTo>
                <a:cubicBezTo>
                  <a:pt x="12600" y="1692"/>
                  <a:pt x="12197" y="1473"/>
                  <a:pt x="11700" y="1473"/>
                </a:cubicBezTo>
                <a:moveTo>
                  <a:pt x="19800" y="2945"/>
                </a:moveTo>
                <a:lnTo>
                  <a:pt x="1800" y="2945"/>
                </a:lnTo>
                <a:lnTo>
                  <a:pt x="1800" y="1964"/>
                </a:lnTo>
                <a:cubicBezTo>
                  <a:pt x="1800" y="1422"/>
                  <a:pt x="2605" y="982"/>
                  <a:pt x="3600" y="982"/>
                </a:cubicBezTo>
                <a:lnTo>
                  <a:pt x="18000" y="982"/>
                </a:lnTo>
                <a:cubicBezTo>
                  <a:pt x="18993" y="982"/>
                  <a:pt x="19800" y="1422"/>
                  <a:pt x="19800" y="1964"/>
                </a:cubicBezTo>
                <a:cubicBezTo>
                  <a:pt x="19800" y="1964"/>
                  <a:pt x="19800" y="2945"/>
                  <a:pt x="19800" y="2945"/>
                </a:cubicBezTo>
                <a:close/>
                <a:moveTo>
                  <a:pt x="19800" y="17673"/>
                </a:moveTo>
                <a:lnTo>
                  <a:pt x="1800" y="17673"/>
                </a:lnTo>
                <a:lnTo>
                  <a:pt x="1800" y="3927"/>
                </a:lnTo>
                <a:lnTo>
                  <a:pt x="19800" y="3927"/>
                </a:lnTo>
                <a:cubicBezTo>
                  <a:pt x="19800" y="3927"/>
                  <a:pt x="19800" y="17673"/>
                  <a:pt x="19800" y="17673"/>
                </a:cubicBezTo>
                <a:close/>
                <a:moveTo>
                  <a:pt x="19800" y="19636"/>
                </a:moveTo>
                <a:cubicBezTo>
                  <a:pt x="19800" y="20179"/>
                  <a:pt x="18993" y="20618"/>
                  <a:pt x="18000" y="20618"/>
                </a:cubicBezTo>
                <a:lnTo>
                  <a:pt x="3600" y="20618"/>
                </a:lnTo>
                <a:cubicBezTo>
                  <a:pt x="2605" y="20618"/>
                  <a:pt x="1800" y="20179"/>
                  <a:pt x="1800" y="19636"/>
                </a:cubicBezTo>
                <a:lnTo>
                  <a:pt x="1800" y="18655"/>
                </a:lnTo>
                <a:lnTo>
                  <a:pt x="19800" y="18655"/>
                </a:lnTo>
                <a:cubicBezTo>
                  <a:pt x="19800" y="18655"/>
                  <a:pt x="19800" y="19636"/>
                  <a:pt x="19800" y="19636"/>
                </a:cubicBezTo>
                <a:close/>
                <a:moveTo>
                  <a:pt x="18000" y="0"/>
                </a:moveTo>
                <a:lnTo>
                  <a:pt x="3600" y="0"/>
                </a:lnTo>
                <a:cubicBezTo>
                  <a:pt x="1612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1612" y="21600"/>
                  <a:pt x="3600" y="21600"/>
                </a:cubicBezTo>
                <a:lnTo>
                  <a:pt x="18000" y="21600"/>
                </a:lnTo>
                <a:cubicBezTo>
                  <a:pt x="19988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19988" y="0"/>
                  <a:pt x="18000" y="0"/>
                </a:cubicBezTo>
                <a:moveTo>
                  <a:pt x="10800" y="20127"/>
                </a:moveTo>
                <a:cubicBezTo>
                  <a:pt x="11297" y="20127"/>
                  <a:pt x="11700" y="19908"/>
                  <a:pt x="11700" y="19636"/>
                </a:cubicBezTo>
                <a:cubicBezTo>
                  <a:pt x="11700" y="19366"/>
                  <a:pt x="11297" y="19145"/>
                  <a:pt x="10800" y="19145"/>
                </a:cubicBezTo>
                <a:cubicBezTo>
                  <a:pt x="10303" y="19145"/>
                  <a:pt x="9900" y="19366"/>
                  <a:pt x="9900" y="19636"/>
                </a:cubicBezTo>
                <a:cubicBezTo>
                  <a:pt x="9900" y="19908"/>
                  <a:pt x="10303" y="20127"/>
                  <a:pt x="10800" y="20127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499" name="Shape 240"/>
          <p:cNvSpPr/>
          <p:nvPr/>
        </p:nvSpPr>
        <p:spPr>
          <a:xfrm>
            <a:off x="9476685" y="5227556"/>
            <a:ext cx="270866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250" y="19636"/>
                </a:moveTo>
                <a:cubicBezTo>
                  <a:pt x="20250" y="20179"/>
                  <a:pt x="19645" y="20618"/>
                  <a:pt x="18900" y="20618"/>
                </a:cubicBezTo>
                <a:lnTo>
                  <a:pt x="2700" y="20618"/>
                </a:lnTo>
                <a:cubicBezTo>
                  <a:pt x="1954" y="20618"/>
                  <a:pt x="1350" y="20179"/>
                  <a:pt x="1350" y="19636"/>
                </a:cubicBezTo>
                <a:lnTo>
                  <a:pt x="1350" y="1964"/>
                </a:lnTo>
                <a:cubicBezTo>
                  <a:pt x="1350" y="1422"/>
                  <a:pt x="1954" y="982"/>
                  <a:pt x="2700" y="982"/>
                </a:cubicBezTo>
                <a:lnTo>
                  <a:pt x="18900" y="982"/>
                </a:lnTo>
                <a:cubicBezTo>
                  <a:pt x="19645" y="982"/>
                  <a:pt x="20250" y="1422"/>
                  <a:pt x="20250" y="1964"/>
                </a:cubicBezTo>
                <a:cubicBezTo>
                  <a:pt x="20250" y="1964"/>
                  <a:pt x="20250" y="19636"/>
                  <a:pt x="20250" y="19636"/>
                </a:cubicBezTo>
                <a:close/>
                <a:moveTo>
                  <a:pt x="18900" y="0"/>
                </a:moveTo>
                <a:lnTo>
                  <a:pt x="2700" y="0"/>
                </a:lnTo>
                <a:cubicBezTo>
                  <a:pt x="1209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1209" y="21600"/>
                  <a:pt x="2700" y="21600"/>
                </a:cubicBezTo>
                <a:lnTo>
                  <a:pt x="18900" y="21600"/>
                </a:lnTo>
                <a:cubicBezTo>
                  <a:pt x="20391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20391" y="0"/>
                  <a:pt x="18900" y="0"/>
                </a:cubicBezTo>
                <a:moveTo>
                  <a:pt x="4050" y="3927"/>
                </a:moveTo>
                <a:lnTo>
                  <a:pt x="17550" y="3927"/>
                </a:lnTo>
                <a:lnTo>
                  <a:pt x="17550" y="17673"/>
                </a:lnTo>
                <a:lnTo>
                  <a:pt x="4050" y="17673"/>
                </a:lnTo>
                <a:cubicBezTo>
                  <a:pt x="4050" y="17673"/>
                  <a:pt x="4050" y="3927"/>
                  <a:pt x="4050" y="3927"/>
                </a:cubicBezTo>
                <a:close/>
                <a:moveTo>
                  <a:pt x="2700" y="18655"/>
                </a:moveTo>
                <a:lnTo>
                  <a:pt x="18900" y="18655"/>
                </a:lnTo>
                <a:lnTo>
                  <a:pt x="18900" y="2945"/>
                </a:lnTo>
                <a:lnTo>
                  <a:pt x="2700" y="2945"/>
                </a:lnTo>
                <a:cubicBezTo>
                  <a:pt x="2700" y="2945"/>
                  <a:pt x="2700" y="18655"/>
                  <a:pt x="2700" y="18655"/>
                </a:cubicBezTo>
                <a:close/>
                <a:moveTo>
                  <a:pt x="10125" y="2455"/>
                </a:moveTo>
                <a:lnTo>
                  <a:pt x="11475" y="2455"/>
                </a:lnTo>
                <a:cubicBezTo>
                  <a:pt x="11848" y="2455"/>
                  <a:pt x="12150" y="2235"/>
                  <a:pt x="12150" y="1964"/>
                </a:cubicBezTo>
                <a:cubicBezTo>
                  <a:pt x="12150" y="1692"/>
                  <a:pt x="11848" y="1473"/>
                  <a:pt x="11475" y="1473"/>
                </a:cubicBezTo>
                <a:lnTo>
                  <a:pt x="10125" y="1473"/>
                </a:lnTo>
                <a:cubicBezTo>
                  <a:pt x="9752" y="1473"/>
                  <a:pt x="9450" y="1692"/>
                  <a:pt x="9450" y="1964"/>
                </a:cubicBezTo>
                <a:cubicBezTo>
                  <a:pt x="9450" y="2235"/>
                  <a:pt x="9752" y="2455"/>
                  <a:pt x="10125" y="2455"/>
                </a:cubicBezTo>
                <a:moveTo>
                  <a:pt x="10800" y="19145"/>
                </a:moveTo>
                <a:cubicBezTo>
                  <a:pt x="10427" y="19145"/>
                  <a:pt x="10125" y="19366"/>
                  <a:pt x="10125" y="19636"/>
                </a:cubicBezTo>
                <a:cubicBezTo>
                  <a:pt x="10125" y="19908"/>
                  <a:pt x="10427" y="20127"/>
                  <a:pt x="10800" y="20127"/>
                </a:cubicBezTo>
                <a:cubicBezTo>
                  <a:pt x="11173" y="20127"/>
                  <a:pt x="11475" y="19908"/>
                  <a:pt x="11475" y="19636"/>
                </a:cubicBezTo>
                <a:cubicBezTo>
                  <a:pt x="11475" y="19366"/>
                  <a:pt x="11173" y="19145"/>
                  <a:pt x="10800" y="19145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500" name="Shape 241"/>
          <p:cNvSpPr/>
          <p:nvPr/>
        </p:nvSpPr>
        <p:spPr>
          <a:xfrm>
            <a:off x="10136915" y="5265637"/>
            <a:ext cx="372438" cy="2031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501" name="Shape 242"/>
          <p:cNvSpPr/>
          <p:nvPr/>
        </p:nvSpPr>
        <p:spPr>
          <a:xfrm>
            <a:off x="10847930" y="5227556"/>
            <a:ext cx="372438" cy="279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618" y="14727"/>
                </a:moveTo>
                <a:lnTo>
                  <a:pt x="982" y="14727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4727"/>
                  <a:pt x="20618" y="14727"/>
                </a:cubicBezTo>
                <a:close/>
                <a:moveTo>
                  <a:pt x="20618" y="16691"/>
                </a:moveTo>
                <a:cubicBezTo>
                  <a:pt x="20618" y="17233"/>
                  <a:pt x="20178" y="17673"/>
                  <a:pt x="19636" y="17673"/>
                </a:cubicBezTo>
                <a:lnTo>
                  <a:pt x="1964" y="17673"/>
                </a:lnTo>
                <a:cubicBezTo>
                  <a:pt x="1422" y="17673"/>
                  <a:pt x="982" y="17233"/>
                  <a:pt x="982" y="16691"/>
                </a:cubicBezTo>
                <a:lnTo>
                  <a:pt x="982" y="15709"/>
                </a:lnTo>
                <a:lnTo>
                  <a:pt x="20618" y="15709"/>
                </a:lnTo>
                <a:cubicBezTo>
                  <a:pt x="20618" y="15709"/>
                  <a:pt x="20618" y="16691"/>
                  <a:pt x="20618" y="16691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8655"/>
                </a:lnTo>
                <a:lnTo>
                  <a:pt x="11782" y="18655"/>
                </a:lnTo>
                <a:cubicBezTo>
                  <a:pt x="11782" y="18655"/>
                  <a:pt x="11782" y="20618"/>
                  <a:pt x="11782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6691"/>
                </a:lnTo>
                <a:cubicBezTo>
                  <a:pt x="0" y="17775"/>
                  <a:pt x="879" y="18655"/>
                  <a:pt x="1964" y="18655"/>
                </a:cubicBezTo>
                <a:lnTo>
                  <a:pt x="8836" y="18655"/>
                </a:lnTo>
                <a:lnTo>
                  <a:pt x="8836" y="20618"/>
                </a:lnTo>
                <a:lnTo>
                  <a:pt x="7364" y="20618"/>
                </a:lnTo>
                <a:cubicBezTo>
                  <a:pt x="7092" y="20618"/>
                  <a:pt x="6873" y="20838"/>
                  <a:pt x="6873" y="21109"/>
                </a:cubicBezTo>
                <a:cubicBezTo>
                  <a:pt x="6873" y="21381"/>
                  <a:pt x="7092" y="21600"/>
                  <a:pt x="7364" y="21600"/>
                </a:cubicBezTo>
                <a:lnTo>
                  <a:pt x="14236" y="21600"/>
                </a:lnTo>
                <a:cubicBezTo>
                  <a:pt x="14508" y="21600"/>
                  <a:pt x="14727" y="21381"/>
                  <a:pt x="14727" y="21109"/>
                </a:cubicBezTo>
                <a:cubicBezTo>
                  <a:pt x="14727" y="20838"/>
                  <a:pt x="14508" y="20618"/>
                  <a:pt x="14236" y="20618"/>
                </a:cubicBezTo>
                <a:lnTo>
                  <a:pt x="12764" y="20618"/>
                </a:lnTo>
                <a:lnTo>
                  <a:pt x="12764" y="18655"/>
                </a:lnTo>
                <a:lnTo>
                  <a:pt x="19636" y="18655"/>
                </a:lnTo>
                <a:cubicBezTo>
                  <a:pt x="20721" y="18655"/>
                  <a:pt x="21600" y="17775"/>
                  <a:pt x="21600" y="16691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gradFill>
            <a:gsLst>
              <a:gs pos="0">
                <a:srgbClr val="D55B02"/>
              </a:gs>
              <a:gs pos="48000">
                <a:srgbClr val="FD954A"/>
              </a:gs>
              <a:gs pos="100000">
                <a:srgbClr val="FEBE8F"/>
              </a:gs>
            </a:gsLst>
            <a:lin ang="16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500"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</a:p>
        </p:txBody>
      </p:sp>
      <p:sp>
        <p:nvSpPr>
          <p:cNvPr id="50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1" name="Группа 5"/>
          <p:cNvGrpSpPr/>
          <p:nvPr/>
        </p:nvGrpSpPr>
        <p:grpSpPr>
          <a:xfrm>
            <a:off x="1233455" y="1243023"/>
            <a:ext cx="9658025" cy="2856523"/>
            <a:chOff x="0" y="0"/>
            <a:chExt cx="9658024" cy="2856521"/>
          </a:xfrm>
        </p:grpSpPr>
        <p:sp>
          <p:nvSpPr>
            <p:cNvPr id="509" name="Freeform 10"/>
            <p:cNvSpPr/>
            <p:nvPr/>
          </p:nvSpPr>
          <p:spPr>
            <a:xfrm>
              <a:off x="0" y="-1"/>
              <a:ext cx="9658025" cy="28565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600" fill="norm" stroke="1" extrusionOk="0">
                  <a:moveTo>
                    <a:pt x="21327" y="8842"/>
                  </a:moveTo>
                  <a:cubicBezTo>
                    <a:pt x="10751" y="8783"/>
                    <a:pt x="10751" y="8783"/>
                    <a:pt x="10751" y="8783"/>
                  </a:cubicBezTo>
                  <a:cubicBezTo>
                    <a:pt x="10546" y="8725"/>
                    <a:pt x="10546" y="8725"/>
                    <a:pt x="10546" y="8725"/>
                  </a:cubicBezTo>
                  <a:cubicBezTo>
                    <a:pt x="10515" y="8338"/>
                    <a:pt x="10515" y="8338"/>
                    <a:pt x="10515" y="8338"/>
                  </a:cubicBezTo>
                  <a:cubicBezTo>
                    <a:pt x="10515" y="8338"/>
                    <a:pt x="10493" y="8163"/>
                    <a:pt x="10462" y="8144"/>
                  </a:cubicBezTo>
                  <a:cubicBezTo>
                    <a:pt x="10014" y="8085"/>
                    <a:pt x="10014" y="8085"/>
                    <a:pt x="10014" y="8085"/>
                  </a:cubicBezTo>
                  <a:cubicBezTo>
                    <a:pt x="10014" y="8085"/>
                    <a:pt x="9938" y="8144"/>
                    <a:pt x="9923" y="8299"/>
                  </a:cubicBezTo>
                  <a:cubicBezTo>
                    <a:pt x="9870" y="8842"/>
                    <a:pt x="9870" y="8842"/>
                    <a:pt x="9870" y="8842"/>
                  </a:cubicBezTo>
                  <a:cubicBezTo>
                    <a:pt x="9870" y="8842"/>
                    <a:pt x="9551" y="8803"/>
                    <a:pt x="9376" y="8842"/>
                  </a:cubicBezTo>
                  <a:cubicBezTo>
                    <a:pt x="9376" y="8842"/>
                    <a:pt x="9240" y="8299"/>
                    <a:pt x="9042" y="8279"/>
                  </a:cubicBezTo>
                  <a:cubicBezTo>
                    <a:pt x="8503" y="8202"/>
                    <a:pt x="8503" y="8202"/>
                    <a:pt x="8503" y="8202"/>
                  </a:cubicBezTo>
                  <a:cubicBezTo>
                    <a:pt x="8503" y="8202"/>
                    <a:pt x="8443" y="8202"/>
                    <a:pt x="8344" y="8279"/>
                  </a:cubicBezTo>
                  <a:cubicBezTo>
                    <a:pt x="7896" y="3529"/>
                    <a:pt x="6226" y="0"/>
                    <a:pt x="4229" y="0"/>
                  </a:cubicBezTo>
                  <a:cubicBezTo>
                    <a:pt x="1898" y="0"/>
                    <a:pt x="0" y="4847"/>
                    <a:pt x="0" y="10800"/>
                  </a:cubicBezTo>
                  <a:cubicBezTo>
                    <a:pt x="0" y="16772"/>
                    <a:pt x="1898" y="21600"/>
                    <a:pt x="4229" y="21600"/>
                  </a:cubicBezTo>
                  <a:cubicBezTo>
                    <a:pt x="6279" y="21600"/>
                    <a:pt x="7987" y="17897"/>
                    <a:pt x="8374" y="12952"/>
                  </a:cubicBezTo>
                  <a:cubicBezTo>
                    <a:pt x="8473" y="13010"/>
                    <a:pt x="8579" y="13030"/>
                    <a:pt x="8708" y="13030"/>
                  </a:cubicBezTo>
                  <a:cubicBezTo>
                    <a:pt x="8708" y="13030"/>
                    <a:pt x="9164" y="12952"/>
                    <a:pt x="9316" y="12390"/>
                  </a:cubicBezTo>
                  <a:cubicBezTo>
                    <a:pt x="9870" y="12390"/>
                    <a:pt x="9870" y="12390"/>
                    <a:pt x="9870" y="12390"/>
                  </a:cubicBezTo>
                  <a:cubicBezTo>
                    <a:pt x="9953" y="12875"/>
                    <a:pt x="9953" y="12875"/>
                    <a:pt x="9953" y="12875"/>
                  </a:cubicBezTo>
                  <a:cubicBezTo>
                    <a:pt x="9953" y="12875"/>
                    <a:pt x="9976" y="13049"/>
                    <a:pt x="10045" y="13049"/>
                  </a:cubicBezTo>
                  <a:cubicBezTo>
                    <a:pt x="10394" y="12952"/>
                    <a:pt x="10394" y="12952"/>
                    <a:pt x="10394" y="12952"/>
                  </a:cubicBezTo>
                  <a:cubicBezTo>
                    <a:pt x="10394" y="12952"/>
                    <a:pt x="10470" y="12972"/>
                    <a:pt x="10493" y="12758"/>
                  </a:cubicBezTo>
                  <a:cubicBezTo>
                    <a:pt x="10508" y="12429"/>
                    <a:pt x="10508" y="12429"/>
                    <a:pt x="10508" y="12429"/>
                  </a:cubicBezTo>
                  <a:cubicBezTo>
                    <a:pt x="14099" y="12468"/>
                    <a:pt x="14099" y="12468"/>
                    <a:pt x="14099" y="12468"/>
                  </a:cubicBezTo>
                  <a:cubicBezTo>
                    <a:pt x="14099" y="19448"/>
                    <a:pt x="14099" y="19448"/>
                    <a:pt x="14099" y="19448"/>
                  </a:cubicBezTo>
                  <a:cubicBezTo>
                    <a:pt x="14099" y="19525"/>
                    <a:pt x="14122" y="19583"/>
                    <a:pt x="14152" y="19583"/>
                  </a:cubicBezTo>
                  <a:cubicBezTo>
                    <a:pt x="15815" y="19583"/>
                    <a:pt x="15815" y="19583"/>
                    <a:pt x="15815" y="19583"/>
                  </a:cubicBezTo>
                  <a:cubicBezTo>
                    <a:pt x="15845" y="19583"/>
                    <a:pt x="15868" y="19525"/>
                    <a:pt x="15868" y="19448"/>
                  </a:cubicBezTo>
                  <a:cubicBezTo>
                    <a:pt x="15860" y="12332"/>
                    <a:pt x="15860" y="12332"/>
                    <a:pt x="15860" y="12332"/>
                  </a:cubicBezTo>
                  <a:cubicBezTo>
                    <a:pt x="16604" y="12312"/>
                    <a:pt x="16604" y="12312"/>
                    <a:pt x="16604" y="12312"/>
                  </a:cubicBezTo>
                  <a:cubicBezTo>
                    <a:pt x="16589" y="19448"/>
                    <a:pt x="16589" y="19448"/>
                    <a:pt x="16589" y="19448"/>
                  </a:cubicBezTo>
                  <a:cubicBezTo>
                    <a:pt x="16589" y="19525"/>
                    <a:pt x="16612" y="19583"/>
                    <a:pt x="16642" y="19583"/>
                  </a:cubicBezTo>
                  <a:cubicBezTo>
                    <a:pt x="18305" y="19583"/>
                    <a:pt x="18305" y="19583"/>
                    <a:pt x="18305" y="19583"/>
                  </a:cubicBezTo>
                  <a:cubicBezTo>
                    <a:pt x="18335" y="19583"/>
                    <a:pt x="18358" y="19525"/>
                    <a:pt x="18358" y="19448"/>
                  </a:cubicBezTo>
                  <a:cubicBezTo>
                    <a:pt x="18358" y="12312"/>
                    <a:pt x="18358" y="12312"/>
                    <a:pt x="18358" y="12312"/>
                  </a:cubicBezTo>
                  <a:cubicBezTo>
                    <a:pt x="19095" y="12312"/>
                    <a:pt x="19095" y="12312"/>
                    <a:pt x="19095" y="12312"/>
                  </a:cubicBezTo>
                  <a:cubicBezTo>
                    <a:pt x="19072" y="19448"/>
                    <a:pt x="19072" y="19448"/>
                    <a:pt x="19072" y="19448"/>
                  </a:cubicBezTo>
                  <a:cubicBezTo>
                    <a:pt x="19072" y="19525"/>
                    <a:pt x="19095" y="19583"/>
                    <a:pt x="19125" y="19583"/>
                  </a:cubicBezTo>
                  <a:cubicBezTo>
                    <a:pt x="20788" y="19583"/>
                    <a:pt x="20788" y="19583"/>
                    <a:pt x="20788" y="19583"/>
                  </a:cubicBezTo>
                  <a:cubicBezTo>
                    <a:pt x="20818" y="19583"/>
                    <a:pt x="20841" y="19525"/>
                    <a:pt x="20841" y="19448"/>
                  </a:cubicBezTo>
                  <a:cubicBezTo>
                    <a:pt x="20841" y="12235"/>
                    <a:pt x="20841" y="12235"/>
                    <a:pt x="20841" y="12235"/>
                  </a:cubicBezTo>
                  <a:cubicBezTo>
                    <a:pt x="21387" y="12215"/>
                    <a:pt x="21387" y="12215"/>
                    <a:pt x="21387" y="12215"/>
                  </a:cubicBezTo>
                  <a:cubicBezTo>
                    <a:pt x="21387" y="12215"/>
                    <a:pt x="21600" y="9578"/>
                    <a:pt x="21327" y="8842"/>
                  </a:cubicBezTo>
                  <a:close/>
                  <a:moveTo>
                    <a:pt x="7304" y="10335"/>
                  </a:moveTo>
                  <a:cubicBezTo>
                    <a:pt x="6803" y="10335"/>
                    <a:pt x="6803" y="10335"/>
                    <a:pt x="6803" y="10335"/>
                  </a:cubicBezTo>
                  <a:cubicBezTo>
                    <a:pt x="6803" y="15027"/>
                    <a:pt x="6803" y="15027"/>
                    <a:pt x="6803" y="15027"/>
                  </a:cubicBezTo>
                  <a:cubicBezTo>
                    <a:pt x="6803" y="16501"/>
                    <a:pt x="6378" y="16365"/>
                    <a:pt x="6415" y="16365"/>
                  </a:cubicBezTo>
                  <a:cubicBezTo>
                    <a:pt x="2217" y="16365"/>
                    <a:pt x="2217" y="16365"/>
                    <a:pt x="2217" y="16365"/>
                  </a:cubicBezTo>
                  <a:cubicBezTo>
                    <a:pt x="2217" y="16365"/>
                    <a:pt x="1723" y="16404"/>
                    <a:pt x="1723" y="14930"/>
                  </a:cubicBezTo>
                  <a:cubicBezTo>
                    <a:pt x="1723" y="10335"/>
                    <a:pt x="1723" y="10335"/>
                    <a:pt x="1723" y="10335"/>
                  </a:cubicBezTo>
                  <a:cubicBezTo>
                    <a:pt x="1108" y="10335"/>
                    <a:pt x="1108" y="10335"/>
                    <a:pt x="1108" y="10335"/>
                  </a:cubicBezTo>
                  <a:cubicBezTo>
                    <a:pt x="987" y="10335"/>
                    <a:pt x="972" y="10199"/>
                    <a:pt x="1078" y="10024"/>
                  </a:cubicBezTo>
                  <a:cubicBezTo>
                    <a:pt x="3804" y="5507"/>
                    <a:pt x="3804" y="5507"/>
                    <a:pt x="3804" y="5507"/>
                  </a:cubicBezTo>
                  <a:cubicBezTo>
                    <a:pt x="4107" y="4983"/>
                    <a:pt x="4350" y="4828"/>
                    <a:pt x="4692" y="5468"/>
                  </a:cubicBezTo>
                  <a:cubicBezTo>
                    <a:pt x="5611" y="7058"/>
                    <a:pt x="5611" y="7058"/>
                    <a:pt x="5611" y="7058"/>
                  </a:cubicBezTo>
                  <a:cubicBezTo>
                    <a:pt x="5611" y="5604"/>
                    <a:pt x="5611" y="5604"/>
                    <a:pt x="5611" y="5604"/>
                  </a:cubicBezTo>
                  <a:cubicBezTo>
                    <a:pt x="5611" y="5604"/>
                    <a:pt x="5603" y="5061"/>
                    <a:pt x="5800" y="5061"/>
                  </a:cubicBezTo>
                  <a:cubicBezTo>
                    <a:pt x="6135" y="5061"/>
                    <a:pt x="6135" y="5061"/>
                    <a:pt x="6135" y="5061"/>
                  </a:cubicBezTo>
                  <a:cubicBezTo>
                    <a:pt x="6340" y="5061"/>
                    <a:pt x="6324" y="5623"/>
                    <a:pt x="6324" y="5623"/>
                  </a:cubicBezTo>
                  <a:cubicBezTo>
                    <a:pt x="6324" y="8279"/>
                    <a:pt x="6324" y="8279"/>
                    <a:pt x="6324" y="8279"/>
                  </a:cubicBezTo>
                  <a:cubicBezTo>
                    <a:pt x="6803" y="9094"/>
                    <a:pt x="6803" y="9094"/>
                    <a:pt x="6803" y="9094"/>
                  </a:cubicBezTo>
                  <a:cubicBezTo>
                    <a:pt x="6803" y="9094"/>
                    <a:pt x="6803" y="9094"/>
                    <a:pt x="6803" y="9094"/>
                  </a:cubicBezTo>
                  <a:cubicBezTo>
                    <a:pt x="6803" y="9094"/>
                    <a:pt x="6803" y="9094"/>
                    <a:pt x="6803" y="9094"/>
                  </a:cubicBezTo>
                  <a:cubicBezTo>
                    <a:pt x="7334" y="10005"/>
                    <a:pt x="7334" y="10005"/>
                    <a:pt x="7334" y="10005"/>
                  </a:cubicBezTo>
                  <a:cubicBezTo>
                    <a:pt x="7440" y="10199"/>
                    <a:pt x="7425" y="10335"/>
                    <a:pt x="7304" y="10335"/>
                  </a:cubicBezTo>
                  <a:close/>
                </a:path>
              </a:pathLst>
            </a:custGeom>
            <a:solidFill>
              <a:srgbClr val="ADB9CA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  <p:sp>
          <p:nvSpPr>
            <p:cNvPr id="510" name="Овал 7"/>
            <p:cNvSpPr/>
            <p:nvPr/>
          </p:nvSpPr>
          <p:spPr>
            <a:xfrm>
              <a:off x="393196" y="295199"/>
              <a:ext cx="3005759" cy="2254316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5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</p:grpSp>
      <p:sp>
        <p:nvSpPr>
          <p:cNvPr id="512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pic>
        <p:nvPicPr>
          <p:cNvPr id="513" name="Рисунок 9" descr="Рисунок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28657" y="181380"/>
            <a:ext cx="501917" cy="363261"/>
          </a:xfrm>
          <a:prstGeom prst="rect">
            <a:avLst/>
          </a:prstGeom>
          <a:ln w="12700">
            <a:miter lim="400000"/>
          </a:ln>
        </p:spPr>
      </p:pic>
      <p:sp>
        <p:nvSpPr>
          <p:cNvPr id="514" name="Рисунок 31"/>
          <p:cNvSpPr/>
          <p:nvPr>
            <p:ph type="pic" sz="quarter" idx="13"/>
          </p:nvPr>
        </p:nvSpPr>
        <p:spPr>
          <a:xfrm>
            <a:off x="1614643" y="1529208"/>
            <a:ext cx="3029768" cy="2272327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51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Разделител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Полилиния 40"/>
          <p:cNvSpPr/>
          <p:nvPr/>
        </p:nvSpPr>
        <p:spPr>
          <a:xfrm>
            <a:off x="-393020" y="-12699"/>
            <a:ext cx="9075610" cy="68707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16422" y="0"/>
                </a:lnTo>
                <a:lnTo>
                  <a:pt x="16674" y="196"/>
                </a:lnTo>
                <a:cubicBezTo>
                  <a:pt x="19682" y="2656"/>
                  <a:pt x="21600" y="6379"/>
                  <a:pt x="21600" y="10545"/>
                </a:cubicBezTo>
                <a:cubicBezTo>
                  <a:pt x="21600" y="14942"/>
                  <a:pt x="19463" y="18846"/>
                  <a:pt x="16162" y="21291"/>
                </a:cubicBezTo>
                <a:lnTo>
                  <a:pt x="15724" y="21600"/>
                </a:lnTo>
                <a:lnTo>
                  <a:pt x="402" y="21600"/>
                </a:lnTo>
                <a:lnTo>
                  <a:pt x="0" y="21317"/>
                </a:lnTo>
                <a:close/>
              </a:path>
            </a:pathLst>
          </a:custGeom>
          <a:ln w="6350">
            <a:solidFill>
              <a:srgbClr val="D4DAE4"/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23" name="Rounded Rectangle 3"/>
          <p:cNvSpPr/>
          <p:nvPr/>
        </p:nvSpPr>
        <p:spPr>
          <a:xfrm>
            <a:off x="-388754" y="1"/>
            <a:ext cx="8828338" cy="67183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10800" y="0"/>
                </a:ln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lnTo>
                  <a:pt x="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grpSp>
        <p:nvGrpSpPr>
          <p:cNvPr id="528" name="Shape 1023"/>
          <p:cNvGrpSpPr/>
          <p:nvPr/>
        </p:nvGrpSpPr>
        <p:grpSpPr>
          <a:xfrm>
            <a:off x="-830648" y="404443"/>
            <a:ext cx="6922211" cy="5521914"/>
            <a:chOff x="0" y="-100"/>
            <a:chExt cx="6922209" cy="5521913"/>
          </a:xfrm>
        </p:grpSpPr>
        <p:sp>
          <p:nvSpPr>
            <p:cNvPr id="524" name="Shape 1024"/>
            <p:cNvSpPr/>
            <p:nvPr/>
          </p:nvSpPr>
          <p:spPr>
            <a:xfrm>
              <a:off x="4054133" y="-101"/>
              <a:ext cx="2868076" cy="34086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4" h="21165" fill="norm" stroke="1" extrusionOk="0">
                  <a:moveTo>
                    <a:pt x="47" y="860"/>
                  </a:moveTo>
                  <a:cubicBezTo>
                    <a:pt x="1456" y="3413"/>
                    <a:pt x="4116" y="7831"/>
                    <a:pt x="8108" y="12200"/>
                  </a:cubicBezTo>
                  <a:cubicBezTo>
                    <a:pt x="10925" y="15194"/>
                    <a:pt x="15151" y="18336"/>
                    <a:pt x="18595" y="20693"/>
                  </a:cubicBezTo>
                  <a:cubicBezTo>
                    <a:pt x="19690" y="21429"/>
                    <a:pt x="21334" y="21233"/>
                    <a:pt x="21256" y="20594"/>
                  </a:cubicBezTo>
                  <a:cubicBezTo>
                    <a:pt x="21334" y="10629"/>
                    <a:pt x="21334" y="10629"/>
                    <a:pt x="21334" y="10629"/>
                  </a:cubicBezTo>
                  <a:cubicBezTo>
                    <a:pt x="21334" y="8714"/>
                    <a:pt x="19143" y="6407"/>
                    <a:pt x="16560" y="5425"/>
                  </a:cubicBezTo>
                  <a:cubicBezTo>
                    <a:pt x="1769" y="74"/>
                    <a:pt x="1769" y="74"/>
                    <a:pt x="1769" y="74"/>
                  </a:cubicBezTo>
                  <a:cubicBezTo>
                    <a:pt x="1064" y="-171"/>
                    <a:pt x="-266" y="222"/>
                    <a:pt x="47" y="860"/>
                  </a:cubicBezTo>
                  <a:close/>
                </a:path>
              </a:pathLst>
            </a:custGeom>
            <a:solidFill>
              <a:srgbClr val="FFFFFF">
                <a:alpha val="3921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525" name="Shape 1025"/>
            <p:cNvSpPr/>
            <p:nvPr/>
          </p:nvSpPr>
          <p:spPr>
            <a:xfrm>
              <a:off x="663977" y="4050882"/>
              <a:ext cx="5522407" cy="14709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049" fill="norm" stroke="1" extrusionOk="0">
                  <a:moveTo>
                    <a:pt x="20983" y="3619"/>
                  </a:moveTo>
                  <a:cubicBezTo>
                    <a:pt x="18461" y="1922"/>
                    <a:pt x="14718" y="0"/>
                    <a:pt x="10813" y="0"/>
                  </a:cubicBezTo>
                  <a:cubicBezTo>
                    <a:pt x="6990" y="0"/>
                    <a:pt x="3125" y="1922"/>
                    <a:pt x="440" y="3619"/>
                  </a:cubicBezTo>
                  <a:cubicBezTo>
                    <a:pt x="-129" y="4071"/>
                    <a:pt x="-89" y="5994"/>
                    <a:pt x="237" y="6672"/>
                  </a:cubicBezTo>
                  <a:cubicBezTo>
                    <a:pt x="8169" y="19338"/>
                    <a:pt x="8169" y="19338"/>
                    <a:pt x="8169" y="19338"/>
                  </a:cubicBezTo>
                  <a:cubicBezTo>
                    <a:pt x="9552" y="21600"/>
                    <a:pt x="11790" y="21600"/>
                    <a:pt x="13132" y="19451"/>
                  </a:cubicBezTo>
                  <a:cubicBezTo>
                    <a:pt x="21024" y="6785"/>
                    <a:pt x="21024" y="6785"/>
                    <a:pt x="21024" y="6785"/>
                  </a:cubicBezTo>
                  <a:cubicBezTo>
                    <a:pt x="21430" y="6107"/>
                    <a:pt x="21471" y="3958"/>
                    <a:pt x="20983" y="3619"/>
                  </a:cubicBezTo>
                  <a:close/>
                </a:path>
              </a:pathLst>
            </a:custGeom>
            <a:solidFill>
              <a:srgbClr val="FFFFFF">
                <a:alpha val="3921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526" name="Shape 1028"/>
            <p:cNvSpPr/>
            <p:nvPr/>
          </p:nvSpPr>
          <p:spPr>
            <a:xfrm>
              <a:off x="2018342" y="1524104"/>
              <a:ext cx="2836805" cy="1733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9" h="21285" fill="norm" stroke="1" extrusionOk="0">
                  <a:moveTo>
                    <a:pt x="277" y="18960"/>
                  </a:moveTo>
                  <a:cubicBezTo>
                    <a:pt x="-345" y="20220"/>
                    <a:pt x="121" y="21285"/>
                    <a:pt x="1287" y="21285"/>
                  </a:cubicBezTo>
                  <a:cubicBezTo>
                    <a:pt x="1287" y="21285"/>
                    <a:pt x="5871" y="20510"/>
                    <a:pt x="10455" y="20510"/>
                  </a:cubicBezTo>
                  <a:cubicBezTo>
                    <a:pt x="15117" y="20510"/>
                    <a:pt x="19623" y="21285"/>
                    <a:pt x="19623" y="21285"/>
                  </a:cubicBezTo>
                  <a:cubicBezTo>
                    <a:pt x="20789" y="21285"/>
                    <a:pt x="21255" y="20220"/>
                    <a:pt x="20633" y="18960"/>
                  </a:cubicBezTo>
                  <a:cubicBezTo>
                    <a:pt x="20633" y="18960"/>
                    <a:pt x="17681" y="14795"/>
                    <a:pt x="15738" y="10630"/>
                  </a:cubicBezTo>
                  <a:cubicBezTo>
                    <a:pt x="13563" y="5981"/>
                    <a:pt x="11698" y="944"/>
                    <a:pt x="11698" y="944"/>
                  </a:cubicBezTo>
                  <a:cubicBezTo>
                    <a:pt x="11077" y="-315"/>
                    <a:pt x="10066" y="-315"/>
                    <a:pt x="9445" y="944"/>
                  </a:cubicBezTo>
                  <a:cubicBezTo>
                    <a:pt x="9445" y="944"/>
                    <a:pt x="7580" y="5497"/>
                    <a:pt x="5482" y="9952"/>
                  </a:cubicBezTo>
                  <a:cubicBezTo>
                    <a:pt x="3462" y="14214"/>
                    <a:pt x="277" y="18960"/>
                    <a:pt x="277" y="18960"/>
                  </a:cubicBezTo>
                  <a:close/>
                </a:path>
              </a:pathLst>
            </a:custGeom>
            <a:solidFill>
              <a:srgbClr val="FFFFFF">
                <a:alpha val="3921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sp>
          <p:nvSpPr>
            <p:cNvPr id="527" name="Shape 1031"/>
            <p:cNvSpPr/>
            <p:nvPr/>
          </p:nvSpPr>
          <p:spPr>
            <a:xfrm>
              <a:off x="-1" y="-101"/>
              <a:ext cx="2867735" cy="34086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2" h="21165" fill="norm" stroke="1" extrusionOk="0">
                  <a:moveTo>
                    <a:pt x="21287" y="860"/>
                  </a:moveTo>
                  <a:cubicBezTo>
                    <a:pt x="19878" y="3413"/>
                    <a:pt x="17217" y="7831"/>
                    <a:pt x="13226" y="12200"/>
                  </a:cubicBezTo>
                  <a:cubicBezTo>
                    <a:pt x="10409" y="15194"/>
                    <a:pt x="6182" y="18336"/>
                    <a:pt x="2739" y="20693"/>
                  </a:cubicBezTo>
                  <a:cubicBezTo>
                    <a:pt x="1565" y="21429"/>
                    <a:pt x="0" y="21233"/>
                    <a:pt x="0" y="20594"/>
                  </a:cubicBezTo>
                  <a:cubicBezTo>
                    <a:pt x="0" y="10629"/>
                    <a:pt x="0" y="10629"/>
                    <a:pt x="0" y="10629"/>
                  </a:cubicBezTo>
                  <a:cubicBezTo>
                    <a:pt x="0" y="8714"/>
                    <a:pt x="2113" y="6407"/>
                    <a:pt x="4774" y="5425"/>
                  </a:cubicBezTo>
                  <a:cubicBezTo>
                    <a:pt x="19487" y="74"/>
                    <a:pt x="19487" y="74"/>
                    <a:pt x="19487" y="74"/>
                  </a:cubicBezTo>
                  <a:cubicBezTo>
                    <a:pt x="20191" y="-171"/>
                    <a:pt x="21600" y="222"/>
                    <a:pt x="21287" y="860"/>
                  </a:cubicBezTo>
                  <a:close/>
                </a:path>
              </a:pathLst>
            </a:custGeom>
            <a:solidFill>
              <a:srgbClr val="FFFFFF">
                <a:alpha val="3921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</p:grpSp>
      <p:sp>
        <p:nvSpPr>
          <p:cNvPr id="529" name="Полилиния 43"/>
          <p:cNvSpPr/>
          <p:nvPr/>
        </p:nvSpPr>
        <p:spPr>
          <a:xfrm>
            <a:off x="8907760" y="-12700"/>
            <a:ext cx="3284249" cy="24022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046" y="0"/>
                </a:moveTo>
                <a:lnTo>
                  <a:pt x="21600" y="0"/>
                </a:lnTo>
                <a:lnTo>
                  <a:pt x="21600" y="19168"/>
                </a:lnTo>
                <a:lnTo>
                  <a:pt x="21592" y="19175"/>
                </a:lnTo>
                <a:cubicBezTo>
                  <a:pt x="19381" y="20706"/>
                  <a:pt x="16717" y="21600"/>
                  <a:pt x="13849" y="21600"/>
                </a:cubicBezTo>
                <a:cubicBezTo>
                  <a:pt x="6200" y="21600"/>
                  <a:pt x="0" y="15242"/>
                  <a:pt x="0" y="7400"/>
                </a:cubicBezTo>
                <a:cubicBezTo>
                  <a:pt x="0" y="4949"/>
                  <a:pt x="605" y="2643"/>
                  <a:pt x="1671" y="631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30" name="Oval 22"/>
          <p:cNvSpPr/>
          <p:nvPr/>
        </p:nvSpPr>
        <p:spPr>
          <a:xfrm>
            <a:off x="9589882" y="4867650"/>
            <a:ext cx="233277" cy="174961"/>
          </a:xfrm>
          <a:prstGeom prst="ellipse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31" name="Oval 23"/>
          <p:cNvSpPr/>
          <p:nvPr/>
        </p:nvSpPr>
        <p:spPr>
          <a:xfrm>
            <a:off x="9421583" y="3318364"/>
            <a:ext cx="137747" cy="103311"/>
          </a:xfrm>
          <a:prstGeom prst="ellipse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32" name="Oval 24"/>
          <p:cNvSpPr/>
          <p:nvPr/>
        </p:nvSpPr>
        <p:spPr>
          <a:xfrm>
            <a:off x="11667327" y="3938384"/>
            <a:ext cx="137747" cy="103311"/>
          </a:xfrm>
          <a:prstGeom prst="ellipse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33" name="Oval 25"/>
          <p:cNvSpPr/>
          <p:nvPr/>
        </p:nvSpPr>
        <p:spPr>
          <a:xfrm>
            <a:off x="4799886" y="787406"/>
            <a:ext cx="137747" cy="103311"/>
          </a:xfrm>
          <a:prstGeom prst="ellipse">
            <a:avLst/>
          </a:prstGeom>
          <a:solidFill>
            <a:schemeClr val="accent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34" name="Oval 26"/>
          <p:cNvSpPr/>
          <p:nvPr/>
        </p:nvSpPr>
        <p:spPr>
          <a:xfrm>
            <a:off x="3009263" y="1272049"/>
            <a:ext cx="288495" cy="21637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35" name="Oval 27"/>
          <p:cNvSpPr/>
          <p:nvPr/>
        </p:nvSpPr>
        <p:spPr>
          <a:xfrm>
            <a:off x="760922" y="1123466"/>
            <a:ext cx="137747" cy="103311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36" name="Oval 28"/>
          <p:cNvSpPr/>
          <p:nvPr/>
        </p:nvSpPr>
        <p:spPr>
          <a:xfrm>
            <a:off x="4760995" y="5616395"/>
            <a:ext cx="353257" cy="264943"/>
          </a:xfrm>
          <a:prstGeom prst="ellipse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37" name="Oval 29"/>
          <p:cNvSpPr/>
          <p:nvPr/>
        </p:nvSpPr>
        <p:spPr>
          <a:xfrm>
            <a:off x="7789726" y="5616395"/>
            <a:ext cx="353257" cy="264943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38" name="Oval 30"/>
          <p:cNvSpPr/>
          <p:nvPr/>
        </p:nvSpPr>
        <p:spPr>
          <a:xfrm>
            <a:off x="10892059" y="1609678"/>
            <a:ext cx="233277" cy="174961"/>
          </a:xfrm>
          <a:prstGeom prst="ellipse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39" name="Oval 31"/>
          <p:cNvSpPr/>
          <p:nvPr/>
        </p:nvSpPr>
        <p:spPr>
          <a:xfrm>
            <a:off x="9492122" y="725665"/>
            <a:ext cx="353257" cy="264943"/>
          </a:xfrm>
          <a:prstGeom prst="ellipse">
            <a:avLst/>
          </a:prstGeom>
          <a:solidFill>
            <a:srgbClr val="ADB9CA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40" name="Oval 32"/>
          <p:cNvSpPr/>
          <p:nvPr/>
        </p:nvSpPr>
        <p:spPr>
          <a:xfrm>
            <a:off x="10939833" y="5527578"/>
            <a:ext cx="137747" cy="10331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grpSp>
        <p:nvGrpSpPr>
          <p:cNvPr id="543" name="Группа 14"/>
          <p:cNvGrpSpPr/>
          <p:nvPr/>
        </p:nvGrpSpPr>
        <p:grpSpPr>
          <a:xfrm>
            <a:off x="7697347" y="2647306"/>
            <a:ext cx="1927209" cy="1445407"/>
            <a:chOff x="0" y="0"/>
            <a:chExt cx="1927207" cy="1445406"/>
          </a:xfrm>
        </p:grpSpPr>
        <p:sp>
          <p:nvSpPr>
            <p:cNvPr id="541" name="Oval 20"/>
            <p:cNvSpPr/>
            <p:nvPr/>
          </p:nvSpPr>
          <p:spPr>
            <a:xfrm>
              <a:off x="0" y="-1"/>
              <a:ext cx="1927208" cy="1445408"/>
            </a:xfrm>
            <a:prstGeom prst="ellipse">
              <a:avLst/>
            </a:prstGeom>
            <a:solidFill>
              <a:srgbClr val="ADB9CA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42" name="Shape 1032"/>
            <p:cNvSpPr/>
            <p:nvPr/>
          </p:nvSpPr>
          <p:spPr>
            <a:xfrm rot="16200000">
              <a:off x="764910" y="457778"/>
              <a:ext cx="397386" cy="5298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2973" y="235"/>
                  </a:moveTo>
                  <a:cubicBezTo>
                    <a:pt x="12909" y="205"/>
                    <a:pt x="12840" y="184"/>
                    <a:pt x="12764" y="184"/>
                  </a:cubicBezTo>
                  <a:cubicBezTo>
                    <a:pt x="12493" y="184"/>
                    <a:pt x="12273" y="404"/>
                    <a:pt x="12273" y="675"/>
                  </a:cubicBezTo>
                  <a:cubicBezTo>
                    <a:pt x="12273" y="946"/>
                    <a:pt x="12493" y="1166"/>
                    <a:pt x="12764" y="1166"/>
                  </a:cubicBezTo>
                  <a:lnTo>
                    <a:pt x="12764" y="1179"/>
                  </a:lnTo>
                  <a:cubicBezTo>
                    <a:pt x="17245" y="2089"/>
                    <a:pt x="20618" y="6050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6050"/>
                    <a:pt x="4355" y="2089"/>
                    <a:pt x="8836" y="1179"/>
                  </a:cubicBezTo>
                  <a:lnTo>
                    <a:pt x="8836" y="1166"/>
                  </a:lnTo>
                  <a:cubicBezTo>
                    <a:pt x="9107" y="1166"/>
                    <a:pt x="9327" y="946"/>
                    <a:pt x="9327" y="675"/>
                  </a:cubicBezTo>
                  <a:cubicBezTo>
                    <a:pt x="9327" y="404"/>
                    <a:pt x="9107" y="184"/>
                    <a:pt x="8836" y="184"/>
                  </a:cubicBezTo>
                  <a:cubicBezTo>
                    <a:pt x="8761" y="184"/>
                    <a:pt x="8691" y="205"/>
                    <a:pt x="8627" y="235"/>
                  </a:cubicBezTo>
                  <a:cubicBezTo>
                    <a:pt x="3706" y="1243"/>
                    <a:pt x="0" y="5582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5582"/>
                    <a:pt x="17893" y="1243"/>
                    <a:pt x="12973" y="235"/>
                  </a:cubicBezTo>
                  <a:moveTo>
                    <a:pt x="6873" y="9818"/>
                  </a:moveTo>
                  <a:cubicBezTo>
                    <a:pt x="6602" y="9818"/>
                    <a:pt x="6382" y="10038"/>
                    <a:pt x="6382" y="10309"/>
                  </a:cubicBezTo>
                  <a:cubicBezTo>
                    <a:pt x="6382" y="10445"/>
                    <a:pt x="6437" y="10567"/>
                    <a:pt x="6526" y="10656"/>
                  </a:cubicBezTo>
                  <a:lnTo>
                    <a:pt x="10453" y="14583"/>
                  </a:lnTo>
                  <a:cubicBezTo>
                    <a:pt x="10542" y="14673"/>
                    <a:pt x="10664" y="14727"/>
                    <a:pt x="10800" y="14727"/>
                  </a:cubicBezTo>
                  <a:cubicBezTo>
                    <a:pt x="10936" y="14727"/>
                    <a:pt x="11059" y="14673"/>
                    <a:pt x="11147" y="14583"/>
                  </a:cubicBezTo>
                  <a:lnTo>
                    <a:pt x="15074" y="10656"/>
                  </a:lnTo>
                  <a:cubicBezTo>
                    <a:pt x="15163" y="10567"/>
                    <a:pt x="15218" y="10445"/>
                    <a:pt x="15218" y="10309"/>
                  </a:cubicBezTo>
                  <a:cubicBezTo>
                    <a:pt x="15218" y="10038"/>
                    <a:pt x="14998" y="9818"/>
                    <a:pt x="14727" y="9818"/>
                  </a:cubicBezTo>
                  <a:cubicBezTo>
                    <a:pt x="14592" y="9818"/>
                    <a:pt x="14469" y="9873"/>
                    <a:pt x="14380" y="9962"/>
                  </a:cubicBezTo>
                  <a:lnTo>
                    <a:pt x="11291" y="13051"/>
                  </a:lnTo>
                  <a:lnTo>
                    <a:pt x="11291" y="491"/>
                  </a:lnTo>
                  <a:cubicBezTo>
                    <a:pt x="11291" y="220"/>
                    <a:pt x="11071" y="0"/>
                    <a:pt x="10800" y="0"/>
                  </a:cubicBezTo>
                  <a:cubicBezTo>
                    <a:pt x="10529" y="0"/>
                    <a:pt x="10309" y="220"/>
                    <a:pt x="10309" y="491"/>
                  </a:cubicBezTo>
                  <a:lnTo>
                    <a:pt x="10309" y="13051"/>
                  </a:lnTo>
                  <a:lnTo>
                    <a:pt x="7220" y="9962"/>
                  </a:lnTo>
                  <a:cubicBezTo>
                    <a:pt x="7131" y="9873"/>
                    <a:pt x="7009" y="9818"/>
                    <a:pt x="6873" y="9818"/>
                  </a:cubicBezTo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sz="1100">
                  <a:latin typeface="Source Sans Pro Light"/>
                  <a:ea typeface="Source Sans Pro Light"/>
                  <a:cs typeface="Source Sans Pro Light"/>
                  <a:sym typeface="Source Sans Pro Light"/>
                </a:defRPr>
              </a:pPr>
            </a:p>
          </p:txBody>
        </p:sp>
      </p:grpSp>
      <p:sp>
        <p:nvSpPr>
          <p:cNvPr id="544" name="Title Text"/>
          <p:cNvSpPr txBox="1"/>
          <p:nvPr>
            <p:ph type="title"/>
          </p:nvPr>
        </p:nvSpPr>
        <p:spPr>
          <a:xfrm>
            <a:off x="760917" y="1942356"/>
            <a:ext cx="7273474" cy="2482191"/>
          </a:xfrm>
          <a:prstGeom prst="rect">
            <a:avLst/>
          </a:prstGeom>
        </p:spPr>
        <p:txBody>
          <a:bodyPr lIns="91423" tIns="91423" rIns="91423" bIns="91423" anchor="ctr"/>
          <a:lstStyle>
            <a:lvl1pPr defTabSz="914400">
              <a:defRPr sz="4800"/>
            </a:lvl1pPr>
          </a:lstStyle>
          <a:p>
            <a:pPr/>
            <a:r>
              <a:t>Title Text</a:t>
            </a:r>
          </a:p>
        </p:txBody>
      </p:sp>
      <p:pic>
        <p:nvPicPr>
          <p:cNvPr id="545" name="Рисунок 32" descr="Рисунок 3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560084" y="474525"/>
            <a:ext cx="906687" cy="671516"/>
          </a:xfrm>
          <a:prstGeom prst="rect">
            <a:avLst/>
          </a:prstGeom>
          <a:ln w="12700">
            <a:miter lim="400000"/>
          </a:ln>
        </p:spPr>
      </p:pic>
      <p:sp>
        <p:nvSpPr>
          <p:cNvPr id="546" name="Полилиния 38"/>
          <p:cNvSpPr/>
          <p:nvPr/>
        </p:nvSpPr>
        <p:spPr>
          <a:xfrm>
            <a:off x="-393022" y="4966513"/>
            <a:ext cx="3296720" cy="18914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366" y="0"/>
                </a:moveTo>
                <a:cubicBezTo>
                  <a:pt x="16123" y="0"/>
                  <a:pt x="21600" y="7160"/>
                  <a:pt x="21600" y="15992"/>
                </a:cubicBezTo>
                <a:cubicBezTo>
                  <a:pt x="21600" y="17096"/>
                  <a:pt x="21514" y="18174"/>
                  <a:pt x="21351" y="19215"/>
                </a:cubicBezTo>
                <a:lnTo>
                  <a:pt x="20785" y="21600"/>
                </a:lnTo>
                <a:lnTo>
                  <a:pt x="0" y="21600"/>
                </a:lnTo>
                <a:lnTo>
                  <a:pt x="0" y="5713"/>
                </a:lnTo>
                <a:lnTo>
                  <a:pt x="716" y="4684"/>
                </a:lnTo>
                <a:cubicBezTo>
                  <a:pt x="2930" y="1790"/>
                  <a:pt x="5988" y="0"/>
                  <a:pt x="9366" y="0"/>
                </a:cubicBezTo>
                <a:close/>
              </a:path>
            </a:pathLst>
          </a:custGeom>
          <a:solidFill>
            <a:srgbClr val="FFFFFF"/>
          </a:solidFill>
          <a:ln w="76200">
            <a:solidFill>
              <a:srgbClr val="FFFFFF"/>
            </a:solidFill>
          </a:ln>
          <a:effectLst>
            <a:outerShdw sx="100000" sy="100000" kx="0" ky="0" algn="b" rotWithShape="0" blurRad="215900" dist="50800" dir="0">
              <a:srgbClr val="000000">
                <a:alpha val="3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4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Титуль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Oval 7"/>
          <p:cNvSpPr/>
          <p:nvPr/>
        </p:nvSpPr>
        <p:spPr>
          <a:xfrm>
            <a:off x="2408545" y="572428"/>
            <a:ext cx="7322588" cy="5491942"/>
          </a:xfrm>
          <a:prstGeom prst="ellipse">
            <a:avLst/>
          </a:prstGeom>
          <a:ln w="6350">
            <a:solidFill>
              <a:srgbClr val="F2F2F2"/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55" name="Полилиния 40"/>
          <p:cNvSpPr/>
          <p:nvPr/>
        </p:nvSpPr>
        <p:spPr>
          <a:xfrm>
            <a:off x="-2" y="9"/>
            <a:ext cx="2981456" cy="21431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18528" y="0"/>
                </a:lnTo>
                <a:lnTo>
                  <a:pt x="18744" y="247"/>
                </a:lnTo>
                <a:cubicBezTo>
                  <a:pt x="20528" y="2503"/>
                  <a:pt x="21600" y="5395"/>
                  <a:pt x="21600" y="8549"/>
                </a:cubicBezTo>
                <a:cubicBezTo>
                  <a:pt x="21600" y="15757"/>
                  <a:pt x="16000" y="21600"/>
                  <a:pt x="9091" y="21600"/>
                </a:cubicBezTo>
                <a:cubicBezTo>
                  <a:pt x="5637" y="21600"/>
                  <a:pt x="2510" y="20139"/>
                  <a:pt x="246" y="17777"/>
                </a:cubicBezTo>
                <a:lnTo>
                  <a:pt x="0" y="17494"/>
                </a:lnTo>
                <a:close/>
              </a:path>
            </a:pathLst>
          </a:custGeom>
          <a:ln w="6350">
            <a:solidFill>
              <a:srgbClr val="D4DAE4">
                <a:alpha val="67000"/>
              </a:srgbClr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56" name="Полилиния 38"/>
          <p:cNvSpPr/>
          <p:nvPr/>
        </p:nvSpPr>
        <p:spPr>
          <a:xfrm>
            <a:off x="-2" y="5085807"/>
            <a:ext cx="2386279" cy="17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770" y="0"/>
                </a:moveTo>
                <a:cubicBezTo>
                  <a:pt x="15408" y="0"/>
                  <a:pt x="21600" y="6253"/>
                  <a:pt x="21600" y="13967"/>
                </a:cubicBezTo>
                <a:cubicBezTo>
                  <a:pt x="21600" y="15895"/>
                  <a:pt x="21213" y="17732"/>
                  <a:pt x="20513" y="19403"/>
                </a:cubicBezTo>
                <a:lnTo>
                  <a:pt x="19333" y="21600"/>
                </a:lnTo>
                <a:lnTo>
                  <a:pt x="0" y="21600"/>
                </a:lnTo>
                <a:lnTo>
                  <a:pt x="0" y="2413"/>
                </a:lnTo>
                <a:lnTo>
                  <a:pt x="37" y="2385"/>
                </a:lnTo>
                <a:cubicBezTo>
                  <a:pt x="2244" y="879"/>
                  <a:pt x="4905" y="0"/>
                  <a:pt x="7770" y="0"/>
                </a:cubicBezTo>
                <a:close/>
              </a:path>
            </a:pathLst>
          </a:custGeom>
          <a:solidFill>
            <a:srgbClr val="ADB9CA"/>
          </a:solidFill>
          <a:ln w="12700">
            <a:miter lim="400000"/>
          </a:ln>
          <a:effectLst>
            <a:outerShdw sx="100000" sy="100000" kx="0" ky="0" algn="b" rotWithShape="0" blurRad="1270000" dist="0" dir="0">
              <a:srgbClr val="ADB9CA">
                <a:alpha val="7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57" name="Oval 2"/>
          <p:cNvSpPr/>
          <p:nvPr/>
        </p:nvSpPr>
        <p:spPr>
          <a:xfrm>
            <a:off x="9815748" y="3717933"/>
            <a:ext cx="1960453" cy="1470341"/>
          </a:xfrm>
          <a:prstGeom prst="ellipse">
            <a:avLst/>
          </a:prstGeom>
          <a:solidFill>
            <a:srgbClr val="8497B0">
              <a:alpha val="8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58" name="Oval 7"/>
          <p:cNvSpPr/>
          <p:nvPr/>
        </p:nvSpPr>
        <p:spPr>
          <a:xfrm>
            <a:off x="3559083" y="1435342"/>
            <a:ext cx="5021511" cy="3766135"/>
          </a:xfrm>
          <a:prstGeom prst="ellipse">
            <a:avLst/>
          </a:prstGeom>
          <a:ln w="6350">
            <a:solidFill>
              <a:srgbClr val="D4DAE4"/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59" name="Полилиния 33"/>
          <p:cNvSpPr/>
          <p:nvPr/>
        </p:nvSpPr>
        <p:spPr>
          <a:xfrm>
            <a:off x="9182989" y="8"/>
            <a:ext cx="3009017" cy="29332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529" y="0"/>
                </a:moveTo>
                <a:lnTo>
                  <a:pt x="21600" y="0"/>
                </a:lnTo>
                <a:lnTo>
                  <a:pt x="21600" y="21411"/>
                </a:lnTo>
                <a:lnTo>
                  <a:pt x="20624" y="21526"/>
                </a:lnTo>
                <a:cubicBezTo>
                  <a:pt x="19995" y="21575"/>
                  <a:pt x="19357" y="21600"/>
                  <a:pt x="18711" y="21600"/>
                </a:cubicBezTo>
                <a:cubicBezTo>
                  <a:pt x="8377" y="21600"/>
                  <a:pt x="0" y="15155"/>
                  <a:pt x="0" y="7204"/>
                </a:cubicBezTo>
                <a:cubicBezTo>
                  <a:pt x="0" y="4720"/>
                  <a:pt x="818" y="2382"/>
                  <a:pt x="2258" y="34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60" name="Oval 22"/>
          <p:cNvSpPr/>
          <p:nvPr/>
        </p:nvSpPr>
        <p:spPr>
          <a:xfrm>
            <a:off x="8879137" y="4888555"/>
            <a:ext cx="227367" cy="170527"/>
          </a:xfrm>
          <a:prstGeom prst="ellipse">
            <a:avLst/>
          </a:prstGeom>
          <a:solidFill>
            <a:srgbClr val="D9D9D9"/>
          </a:solidFill>
          <a:ln w="76200">
            <a:solidFill>
              <a:srgbClr val="FFFFFF"/>
            </a:solidFill>
          </a:ln>
          <a:effectLst>
            <a:outerShdw sx="100000" sy="100000" kx="0" ky="0" algn="b" rotWithShape="0" blurRad="215900" dist="50800" dir="0">
              <a:srgbClr val="000000">
                <a:alpha val="3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61" name="Oval 23"/>
          <p:cNvSpPr/>
          <p:nvPr/>
        </p:nvSpPr>
        <p:spPr>
          <a:xfrm>
            <a:off x="8270385" y="2443645"/>
            <a:ext cx="134255" cy="100693"/>
          </a:xfrm>
          <a:prstGeom prst="ellipse">
            <a:avLst/>
          </a:prstGeom>
          <a:solidFill>
            <a:srgbClr val="D9D9D9"/>
          </a:solidFill>
          <a:ln w="76200">
            <a:solidFill>
              <a:srgbClr val="FFFFFF"/>
            </a:solidFill>
          </a:ln>
          <a:effectLst>
            <a:outerShdw sx="100000" sy="100000" kx="0" ky="0" algn="b" rotWithShape="0" blurRad="215900" dist="50800" dir="0">
              <a:srgbClr val="000000">
                <a:alpha val="3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62" name="Oval 25"/>
          <p:cNvSpPr/>
          <p:nvPr/>
        </p:nvSpPr>
        <p:spPr>
          <a:xfrm>
            <a:off x="4368667" y="1844782"/>
            <a:ext cx="134255" cy="100693"/>
          </a:xfrm>
          <a:prstGeom prst="ellipse">
            <a:avLst/>
          </a:prstGeom>
          <a:solidFill>
            <a:srgbClr val="D9D9D9"/>
          </a:solidFill>
          <a:ln w="76200">
            <a:solidFill>
              <a:srgbClr val="FFFFFF"/>
            </a:solidFill>
          </a:ln>
          <a:effectLst>
            <a:outerShdw sx="100000" sy="100000" kx="0" ky="0" algn="b" rotWithShape="0" blurRad="215900" dist="50800" dir="0">
              <a:srgbClr val="000000">
                <a:alpha val="3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63" name="Oval 26"/>
          <p:cNvSpPr/>
          <p:nvPr/>
        </p:nvSpPr>
        <p:spPr>
          <a:xfrm>
            <a:off x="3151152" y="1415691"/>
            <a:ext cx="281184" cy="210887"/>
          </a:xfrm>
          <a:prstGeom prst="ellipse">
            <a:avLst/>
          </a:prstGeom>
          <a:solidFill>
            <a:srgbClr val="D9D9D9"/>
          </a:solidFill>
          <a:ln w="76200">
            <a:solidFill>
              <a:srgbClr val="FFFFFF"/>
            </a:solidFill>
          </a:ln>
          <a:effectLst>
            <a:outerShdw sx="100000" sy="100000" kx="0" ky="0" algn="b" rotWithShape="0" blurRad="215900" dist="50800" dir="0">
              <a:srgbClr val="000000">
                <a:alpha val="3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grpSp>
        <p:nvGrpSpPr>
          <p:cNvPr id="567" name="Группа 1"/>
          <p:cNvGrpSpPr/>
          <p:nvPr/>
        </p:nvGrpSpPr>
        <p:grpSpPr>
          <a:xfrm>
            <a:off x="871103" y="571894"/>
            <a:ext cx="3588630" cy="552615"/>
            <a:chOff x="0" y="0"/>
            <a:chExt cx="3588628" cy="552614"/>
          </a:xfrm>
        </p:grpSpPr>
        <p:sp>
          <p:nvSpPr>
            <p:cNvPr id="564" name="Полилиния: фигура 32"/>
            <p:cNvSpPr/>
            <p:nvPr/>
          </p:nvSpPr>
          <p:spPr>
            <a:xfrm>
              <a:off x="881517" y="423415"/>
              <a:ext cx="2707112" cy="180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21600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 spc="111"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65" name="Полилиния: фигура 33"/>
            <p:cNvSpPr/>
            <p:nvPr/>
          </p:nvSpPr>
          <p:spPr>
            <a:xfrm>
              <a:off x="887337" y="189994"/>
              <a:ext cx="2698384" cy="194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803" y="3499"/>
                  </a:moveTo>
                  <a:lnTo>
                    <a:pt x="1211" y="14842"/>
                  </a:lnTo>
                  <a:cubicBezTo>
                    <a:pt x="1234" y="15446"/>
                    <a:pt x="1246" y="15808"/>
                    <a:pt x="1269" y="16291"/>
                  </a:cubicBezTo>
                  <a:cubicBezTo>
                    <a:pt x="1293" y="16652"/>
                    <a:pt x="1316" y="16894"/>
                    <a:pt x="1351" y="17015"/>
                  </a:cubicBezTo>
                  <a:cubicBezTo>
                    <a:pt x="1362" y="17015"/>
                    <a:pt x="1374" y="17015"/>
                    <a:pt x="1409" y="17015"/>
                  </a:cubicBezTo>
                  <a:lnTo>
                    <a:pt x="1409" y="18101"/>
                  </a:lnTo>
                  <a:lnTo>
                    <a:pt x="885" y="18101"/>
                  </a:lnTo>
                  <a:lnTo>
                    <a:pt x="885" y="17015"/>
                  </a:lnTo>
                  <a:lnTo>
                    <a:pt x="955" y="17015"/>
                  </a:lnTo>
                  <a:cubicBezTo>
                    <a:pt x="978" y="17015"/>
                    <a:pt x="990" y="16894"/>
                    <a:pt x="990" y="16773"/>
                  </a:cubicBezTo>
                  <a:lnTo>
                    <a:pt x="990" y="16652"/>
                  </a:lnTo>
                  <a:cubicBezTo>
                    <a:pt x="990" y="16652"/>
                    <a:pt x="990" y="16532"/>
                    <a:pt x="978" y="16291"/>
                  </a:cubicBezTo>
                  <a:lnTo>
                    <a:pt x="897" y="13756"/>
                  </a:lnTo>
                  <a:lnTo>
                    <a:pt x="408" y="13756"/>
                  </a:lnTo>
                  <a:lnTo>
                    <a:pt x="338" y="15928"/>
                  </a:lnTo>
                  <a:cubicBezTo>
                    <a:pt x="338" y="15928"/>
                    <a:pt x="338" y="16049"/>
                    <a:pt x="326" y="16291"/>
                  </a:cubicBezTo>
                  <a:cubicBezTo>
                    <a:pt x="314" y="16532"/>
                    <a:pt x="314" y="16652"/>
                    <a:pt x="314" y="16652"/>
                  </a:cubicBezTo>
                  <a:lnTo>
                    <a:pt x="314" y="16773"/>
                  </a:lnTo>
                  <a:cubicBezTo>
                    <a:pt x="314" y="16894"/>
                    <a:pt x="338" y="16894"/>
                    <a:pt x="361" y="16894"/>
                  </a:cubicBezTo>
                  <a:lnTo>
                    <a:pt x="408" y="16894"/>
                  </a:lnTo>
                  <a:lnTo>
                    <a:pt x="408" y="17980"/>
                  </a:lnTo>
                  <a:lnTo>
                    <a:pt x="0" y="17980"/>
                  </a:lnTo>
                  <a:lnTo>
                    <a:pt x="0" y="16894"/>
                  </a:lnTo>
                  <a:cubicBezTo>
                    <a:pt x="35" y="16894"/>
                    <a:pt x="70" y="16773"/>
                    <a:pt x="93" y="16773"/>
                  </a:cubicBezTo>
                  <a:cubicBezTo>
                    <a:pt x="116" y="16652"/>
                    <a:pt x="140" y="16532"/>
                    <a:pt x="151" y="16411"/>
                  </a:cubicBezTo>
                  <a:cubicBezTo>
                    <a:pt x="163" y="16291"/>
                    <a:pt x="175" y="16170"/>
                    <a:pt x="175" y="16049"/>
                  </a:cubicBezTo>
                  <a:cubicBezTo>
                    <a:pt x="175" y="15928"/>
                    <a:pt x="186" y="15687"/>
                    <a:pt x="198" y="15325"/>
                  </a:cubicBezTo>
                  <a:lnTo>
                    <a:pt x="512" y="6878"/>
                  </a:lnTo>
                  <a:cubicBezTo>
                    <a:pt x="524" y="6395"/>
                    <a:pt x="536" y="6154"/>
                    <a:pt x="536" y="6034"/>
                  </a:cubicBezTo>
                  <a:cubicBezTo>
                    <a:pt x="536" y="5672"/>
                    <a:pt x="512" y="5551"/>
                    <a:pt x="466" y="5551"/>
                  </a:cubicBezTo>
                  <a:lnTo>
                    <a:pt x="442" y="5551"/>
                  </a:lnTo>
                  <a:lnTo>
                    <a:pt x="442" y="4827"/>
                  </a:lnTo>
                  <a:cubicBezTo>
                    <a:pt x="501" y="4827"/>
                    <a:pt x="547" y="4706"/>
                    <a:pt x="582" y="4585"/>
                  </a:cubicBezTo>
                  <a:cubicBezTo>
                    <a:pt x="617" y="4465"/>
                    <a:pt x="664" y="4103"/>
                    <a:pt x="710" y="3620"/>
                  </a:cubicBezTo>
                  <a:lnTo>
                    <a:pt x="803" y="3620"/>
                  </a:lnTo>
                  <a:lnTo>
                    <a:pt x="803" y="3499"/>
                  </a:lnTo>
                  <a:close/>
                  <a:moveTo>
                    <a:pt x="629" y="7240"/>
                  </a:moveTo>
                  <a:lnTo>
                    <a:pt x="442" y="12429"/>
                  </a:lnTo>
                  <a:lnTo>
                    <a:pt x="827" y="12429"/>
                  </a:lnTo>
                  <a:lnTo>
                    <a:pt x="640" y="7240"/>
                  </a:lnTo>
                  <a:lnTo>
                    <a:pt x="629" y="7240"/>
                  </a:lnTo>
                  <a:close/>
                  <a:moveTo>
                    <a:pt x="1723" y="3741"/>
                  </a:moveTo>
                  <a:lnTo>
                    <a:pt x="2352" y="3741"/>
                  </a:lnTo>
                  <a:lnTo>
                    <a:pt x="2352" y="4827"/>
                  </a:lnTo>
                  <a:lnTo>
                    <a:pt x="2306" y="4827"/>
                  </a:lnTo>
                  <a:cubicBezTo>
                    <a:pt x="2259" y="4827"/>
                    <a:pt x="2224" y="4948"/>
                    <a:pt x="2212" y="5068"/>
                  </a:cubicBezTo>
                  <a:cubicBezTo>
                    <a:pt x="2201" y="5309"/>
                    <a:pt x="2189" y="5551"/>
                    <a:pt x="2189" y="5913"/>
                  </a:cubicBezTo>
                  <a:lnTo>
                    <a:pt x="2189" y="10257"/>
                  </a:lnTo>
                  <a:lnTo>
                    <a:pt x="2212" y="10257"/>
                  </a:lnTo>
                  <a:lnTo>
                    <a:pt x="2585" y="6154"/>
                  </a:lnTo>
                  <a:cubicBezTo>
                    <a:pt x="2620" y="5672"/>
                    <a:pt x="2643" y="5430"/>
                    <a:pt x="2643" y="5189"/>
                  </a:cubicBezTo>
                  <a:cubicBezTo>
                    <a:pt x="2643" y="4948"/>
                    <a:pt x="2620" y="4827"/>
                    <a:pt x="2585" y="4827"/>
                  </a:cubicBezTo>
                  <a:lnTo>
                    <a:pt x="2562" y="4827"/>
                  </a:lnTo>
                  <a:lnTo>
                    <a:pt x="2562" y="3741"/>
                  </a:lnTo>
                  <a:lnTo>
                    <a:pt x="2981" y="3741"/>
                  </a:lnTo>
                  <a:lnTo>
                    <a:pt x="2981" y="4827"/>
                  </a:lnTo>
                  <a:cubicBezTo>
                    <a:pt x="2934" y="4827"/>
                    <a:pt x="2888" y="4948"/>
                    <a:pt x="2853" y="5189"/>
                  </a:cubicBezTo>
                  <a:cubicBezTo>
                    <a:pt x="2818" y="5430"/>
                    <a:pt x="2783" y="5672"/>
                    <a:pt x="2736" y="6154"/>
                  </a:cubicBezTo>
                  <a:lnTo>
                    <a:pt x="2538" y="8447"/>
                  </a:lnTo>
                  <a:lnTo>
                    <a:pt x="2830" y="13877"/>
                  </a:lnTo>
                  <a:cubicBezTo>
                    <a:pt x="2876" y="14842"/>
                    <a:pt x="2923" y="15566"/>
                    <a:pt x="2969" y="16049"/>
                  </a:cubicBezTo>
                  <a:cubicBezTo>
                    <a:pt x="3016" y="16652"/>
                    <a:pt x="3051" y="16894"/>
                    <a:pt x="3097" y="16894"/>
                  </a:cubicBezTo>
                  <a:lnTo>
                    <a:pt x="3144" y="16894"/>
                  </a:lnTo>
                  <a:lnTo>
                    <a:pt x="3144" y="17980"/>
                  </a:lnTo>
                  <a:lnTo>
                    <a:pt x="2538" y="17980"/>
                  </a:lnTo>
                  <a:lnTo>
                    <a:pt x="2538" y="16894"/>
                  </a:lnTo>
                  <a:lnTo>
                    <a:pt x="2562" y="16894"/>
                  </a:lnTo>
                  <a:cubicBezTo>
                    <a:pt x="2597" y="16894"/>
                    <a:pt x="2608" y="16773"/>
                    <a:pt x="2608" y="16532"/>
                  </a:cubicBezTo>
                  <a:cubicBezTo>
                    <a:pt x="2608" y="16411"/>
                    <a:pt x="2597" y="16049"/>
                    <a:pt x="2562" y="15446"/>
                  </a:cubicBezTo>
                  <a:lnTo>
                    <a:pt x="2317" y="10860"/>
                  </a:lnTo>
                  <a:lnTo>
                    <a:pt x="2201" y="12188"/>
                  </a:lnTo>
                  <a:lnTo>
                    <a:pt x="2201" y="15687"/>
                  </a:lnTo>
                  <a:cubicBezTo>
                    <a:pt x="2201" y="16049"/>
                    <a:pt x="2212" y="16291"/>
                    <a:pt x="2224" y="16532"/>
                  </a:cubicBezTo>
                  <a:cubicBezTo>
                    <a:pt x="2236" y="16773"/>
                    <a:pt x="2271" y="16773"/>
                    <a:pt x="2317" y="16773"/>
                  </a:cubicBezTo>
                  <a:lnTo>
                    <a:pt x="2364" y="16773"/>
                  </a:lnTo>
                  <a:lnTo>
                    <a:pt x="2364" y="17859"/>
                  </a:lnTo>
                  <a:lnTo>
                    <a:pt x="1735" y="17859"/>
                  </a:lnTo>
                  <a:lnTo>
                    <a:pt x="1735" y="16773"/>
                  </a:lnTo>
                  <a:lnTo>
                    <a:pt x="1770" y="16773"/>
                  </a:lnTo>
                  <a:cubicBezTo>
                    <a:pt x="1816" y="16773"/>
                    <a:pt x="1851" y="16652"/>
                    <a:pt x="1863" y="16532"/>
                  </a:cubicBezTo>
                  <a:cubicBezTo>
                    <a:pt x="1875" y="16291"/>
                    <a:pt x="1886" y="16049"/>
                    <a:pt x="1886" y="15687"/>
                  </a:cubicBezTo>
                  <a:lnTo>
                    <a:pt x="1886" y="5672"/>
                  </a:lnTo>
                  <a:cubicBezTo>
                    <a:pt x="1886" y="5309"/>
                    <a:pt x="1875" y="5068"/>
                    <a:pt x="1863" y="4827"/>
                  </a:cubicBezTo>
                  <a:cubicBezTo>
                    <a:pt x="1851" y="4585"/>
                    <a:pt x="1816" y="4585"/>
                    <a:pt x="1770" y="4585"/>
                  </a:cubicBezTo>
                  <a:lnTo>
                    <a:pt x="1735" y="4585"/>
                  </a:lnTo>
                  <a:lnTo>
                    <a:pt x="1735" y="3741"/>
                  </a:lnTo>
                  <a:lnTo>
                    <a:pt x="1723" y="3741"/>
                  </a:lnTo>
                  <a:close/>
                  <a:moveTo>
                    <a:pt x="4169" y="3499"/>
                  </a:moveTo>
                  <a:lnTo>
                    <a:pt x="4576" y="14842"/>
                  </a:lnTo>
                  <a:cubicBezTo>
                    <a:pt x="4599" y="15446"/>
                    <a:pt x="4611" y="15808"/>
                    <a:pt x="4634" y="16291"/>
                  </a:cubicBezTo>
                  <a:cubicBezTo>
                    <a:pt x="4658" y="16652"/>
                    <a:pt x="4681" y="16894"/>
                    <a:pt x="4716" y="17015"/>
                  </a:cubicBezTo>
                  <a:cubicBezTo>
                    <a:pt x="4728" y="17015"/>
                    <a:pt x="4739" y="17015"/>
                    <a:pt x="4774" y="17015"/>
                  </a:cubicBezTo>
                  <a:lnTo>
                    <a:pt x="4774" y="18101"/>
                  </a:lnTo>
                  <a:lnTo>
                    <a:pt x="4250" y="18101"/>
                  </a:lnTo>
                  <a:lnTo>
                    <a:pt x="4250" y="17015"/>
                  </a:lnTo>
                  <a:lnTo>
                    <a:pt x="4320" y="17015"/>
                  </a:lnTo>
                  <a:cubicBezTo>
                    <a:pt x="4343" y="17015"/>
                    <a:pt x="4355" y="16894"/>
                    <a:pt x="4355" y="16773"/>
                  </a:cubicBezTo>
                  <a:lnTo>
                    <a:pt x="4355" y="16652"/>
                  </a:lnTo>
                  <a:cubicBezTo>
                    <a:pt x="4355" y="16652"/>
                    <a:pt x="4355" y="16532"/>
                    <a:pt x="4343" y="16291"/>
                  </a:cubicBezTo>
                  <a:lnTo>
                    <a:pt x="4262" y="13756"/>
                  </a:lnTo>
                  <a:lnTo>
                    <a:pt x="3773" y="13756"/>
                  </a:lnTo>
                  <a:lnTo>
                    <a:pt x="3703" y="15928"/>
                  </a:lnTo>
                  <a:cubicBezTo>
                    <a:pt x="3703" y="15928"/>
                    <a:pt x="3703" y="16049"/>
                    <a:pt x="3691" y="16291"/>
                  </a:cubicBezTo>
                  <a:cubicBezTo>
                    <a:pt x="3680" y="16532"/>
                    <a:pt x="3680" y="16652"/>
                    <a:pt x="3680" y="16652"/>
                  </a:cubicBezTo>
                  <a:lnTo>
                    <a:pt x="3680" y="16773"/>
                  </a:lnTo>
                  <a:cubicBezTo>
                    <a:pt x="3680" y="16894"/>
                    <a:pt x="3703" y="16894"/>
                    <a:pt x="3726" y="16894"/>
                  </a:cubicBezTo>
                  <a:lnTo>
                    <a:pt x="3773" y="16894"/>
                  </a:lnTo>
                  <a:lnTo>
                    <a:pt x="3773" y="17980"/>
                  </a:lnTo>
                  <a:lnTo>
                    <a:pt x="3377" y="17980"/>
                  </a:lnTo>
                  <a:lnTo>
                    <a:pt x="3377" y="16894"/>
                  </a:lnTo>
                  <a:cubicBezTo>
                    <a:pt x="3412" y="16894"/>
                    <a:pt x="3447" y="16773"/>
                    <a:pt x="3470" y="16773"/>
                  </a:cubicBezTo>
                  <a:cubicBezTo>
                    <a:pt x="3493" y="16652"/>
                    <a:pt x="3517" y="16532"/>
                    <a:pt x="3528" y="16411"/>
                  </a:cubicBezTo>
                  <a:cubicBezTo>
                    <a:pt x="3540" y="16291"/>
                    <a:pt x="3551" y="16170"/>
                    <a:pt x="3551" y="16049"/>
                  </a:cubicBezTo>
                  <a:cubicBezTo>
                    <a:pt x="3551" y="15928"/>
                    <a:pt x="3563" y="15687"/>
                    <a:pt x="3575" y="15325"/>
                  </a:cubicBezTo>
                  <a:lnTo>
                    <a:pt x="3889" y="6878"/>
                  </a:lnTo>
                  <a:cubicBezTo>
                    <a:pt x="3901" y="6395"/>
                    <a:pt x="3912" y="6154"/>
                    <a:pt x="3912" y="6034"/>
                  </a:cubicBezTo>
                  <a:cubicBezTo>
                    <a:pt x="3912" y="5672"/>
                    <a:pt x="3889" y="5551"/>
                    <a:pt x="3843" y="5551"/>
                  </a:cubicBezTo>
                  <a:lnTo>
                    <a:pt x="3819" y="5551"/>
                  </a:lnTo>
                  <a:lnTo>
                    <a:pt x="3819" y="4827"/>
                  </a:lnTo>
                  <a:cubicBezTo>
                    <a:pt x="3878" y="4827"/>
                    <a:pt x="3924" y="4706"/>
                    <a:pt x="3959" y="4585"/>
                  </a:cubicBezTo>
                  <a:cubicBezTo>
                    <a:pt x="3994" y="4465"/>
                    <a:pt x="4041" y="4103"/>
                    <a:pt x="4087" y="3620"/>
                  </a:cubicBezTo>
                  <a:lnTo>
                    <a:pt x="4169" y="3620"/>
                  </a:lnTo>
                  <a:lnTo>
                    <a:pt x="4169" y="3499"/>
                  </a:lnTo>
                  <a:close/>
                  <a:moveTo>
                    <a:pt x="4006" y="7240"/>
                  </a:moveTo>
                  <a:lnTo>
                    <a:pt x="3819" y="12429"/>
                  </a:lnTo>
                  <a:lnTo>
                    <a:pt x="4204" y="12429"/>
                  </a:lnTo>
                  <a:lnTo>
                    <a:pt x="4017" y="7240"/>
                  </a:lnTo>
                  <a:lnTo>
                    <a:pt x="4006" y="7240"/>
                  </a:lnTo>
                  <a:close/>
                  <a:moveTo>
                    <a:pt x="4984" y="21359"/>
                  </a:moveTo>
                  <a:lnTo>
                    <a:pt x="5030" y="17135"/>
                  </a:lnTo>
                  <a:cubicBezTo>
                    <a:pt x="5100" y="17135"/>
                    <a:pt x="5158" y="17015"/>
                    <a:pt x="5193" y="16773"/>
                  </a:cubicBezTo>
                  <a:cubicBezTo>
                    <a:pt x="5228" y="16532"/>
                    <a:pt x="5263" y="16170"/>
                    <a:pt x="5286" y="15566"/>
                  </a:cubicBezTo>
                  <a:cubicBezTo>
                    <a:pt x="5321" y="14963"/>
                    <a:pt x="5345" y="14118"/>
                    <a:pt x="5368" y="13274"/>
                  </a:cubicBezTo>
                  <a:cubicBezTo>
                    <a:pt x="5391" y="12308"/>
                    <a:pt x="5403" y="11343"/>
                    <a:pt x="5415" y="10257"/>
                  </a:cubicBezTo>
                  <a:cubicBezTo>
                    <a:pt x="5426" y="9171"/>
                    <a:pt x="5438" y="8206"/>
                    <a:pt x="5438" y="7361"/>
                  </a:cubicBezTo>
                  <a:cubicBezTo>
                    <a:pt x="5438" y="6637"/>
                    <a:pt x="5438" y="6034"/>
                    <a:pt x="5426" y="5672"/>
                  </a:cubicBezTo>
                  <a:cubicBezTo>
                    <a:pt x="5415" y="5309"/>
                    <a:pt x="5403" y="5068"/>
                    <a:pt x="5380" y="5068"/>
                  </a:cubicBezTo>
                  <a:cubicBezTo>
                    <a:pt x="5356" y="4948"/>
                    <a:pt x="5333" y="4948"/>
                    <a:pt x="5298" y="4948"/>
                  </a:cubicBezTo>
                  <a:lnTo>
                    <a:pt x="5263" y="4948"/>
                  </a:lnTo>
                  <a:lnTo>
                    <a:pt x="5263" y="3861"/>
                  </a:lnTo>
                  <a:lnTo>
                    <a:pt x="6404" y="3861"/>
                  </a:lnTo>
                  <a:lnTo>
                    <a:pt x="6404" y="4948"/>
                  </a:lnTo>
                  <a:lnTo>
                    <a:pt x="6369" y="4948"/>
                  </a:lnTo>
                  <a:cubicBezTo>
                    <a:pt x="6323" y="4948"/>
                    <a:pt x="6300" y="5068"/>
                    <a:pt x="6276" y="5189"/>
                  </a:cubicBezTo>
                  <a:cubicBezTo>
                    <a:pt x="6265" y="5309"/>
                    <a:pt x="6253" y="5672"/>
                    <a:pt x="6253" y="6034"/>
                  </a:cubicBezTo>
                  <a:lnTo>
                    <a:pt x="6253" y="15928"/>
                  </a:lnTo>
                  <a:cubicBezTo>
                    <a:pt x="6253" y="16291"/>
                    <a:pt x="6265" y="16652"/>
                    <a:pt x="6276" y="16773"/>
                  </a:cubicBezTo>
                  <a:cubicBezTo>
                    <a:pt x="6288" y="16894"/>
                    <a:pt x="6323" y="17015"/>
                    <a:pt x="6369" y="17015"/>
                  </a:cubicBezTo>
                  <a:lnTo>
                    <a:pt x="6428" y="17015"/>
                  </a:lnTo>
                  <a:lnTo>
                    <a:pt x="6497" y="21600"/>
                  </a:lnTo>
                  <a:lnTo>
                    <a:pt x="6439" y="21600"/>
                  </a:lnTo>
                  <a:cubicBezTo>
                    <a:pt x="6393" y="20635"/>
                    <a:pt x="6346" y="19911"/>
                    <a:pt x="6288" y="19428"/>
                  </a:cubicBezTo>
                  <a:cubicBezTo>
                    <a:pt x="6230" y="18945"/>
                    <a:pt x="6171" y="18583"/>
                    <a:pt x="6090" y="18463"/>
                  </a:cubicBezTo>
                  <a:cubicBezTo>
                    <a:pt x="6008" y="18342"/>
                    <a:pt x="5915" y="18221"/>
                    <a:pt x="5787" y="18221"/>
                  </a:cubicBezTo>
                  <a:lnTo>
                    <a:pt x="5589" y="18221"/>
                  </a:lnTo>
                  <a:cubicBezTo>
                    <a:pt x="5449" y="18221"/>
                    <a:pt x="5333" y="18583"/>
                    <a:pt x="5240" y="19187"/>
                  </a:cubicBezTo>
                  <a:cubicBezTo>
                    <a:pt x="5147" y="19790"/>
                    <a:pt x="5089" y="20635"/>
                    <a:pt x="5065" y="21600"/>
                  </a:cubicBezTo>
                  <a:lnTo>
                    <a:pt x="4984" y="21600"/>
                  </a:lnTo>
                  <a:lnTo>
                    <a:pt x="4984" y="21359"/>
                  </a:lnTo>
                  <a:close/>
                  <a:moveTo>
                    <a:pt x="5927" y="15808"/>
                  </a:moveTo>
                  <a:lnTo>
                    <a:pt x="5927" y="6154"/>
                  </a:lnTo>
                  <a:cubicBezTo>
                    <a:pt x="5927" y="5792"/>
                    <a:pt x="5915" y="5551"/>
                    <a:pt x="5904" y="5309"/>
                  </a:cubicBezTo>
                  <a:cubicBezTo>
                    <a:pt x="5892" y="5189"/>
                    <a:pt x="5857" y="5068"/>
                    <a:pt x="5810" y="5068"/>
                  </a:cubicBezTo>
                  <a:lnTo>
                    <a:pt x="5694" y="5068"/>
                  </a:lnTo>
                  <a:cubicBezTo>
                    <a:pt x="5659" y="5068"/>
                    <a:pt x="5636" y="5189"/>
                    <a:pt x="5613" y="5309"/>
                  </a:cubicBezTo>
                  <a:cubicBezTo>
                    <a:pt x="5589" y="5430"/>
                    <a:pt x="5578" y="5672"/>
                    <a:pt x="5578" y="6034"/>
                  </a:cubicBezTo>
                  <a:cubicBezTo>
                    <a:pt x="5566" y="6395"/>
                    <a:pt x="5566" y="6878"/>
                    <a:pt x="5566" y="7482"/>
                  </a:cubicBezTo>
                  <a:cubicBezTo>
                    <a:pt x="5566" y="8206"/>
                    <a:pt x="5554" y="8688"/>
                    <a:pt x="5554" y="9050"/>
                  </a:cubicBezTo>
                  <a:cubicBezTo>
                    <a:pt x="5543" y="10619"/>
                    <a:pt x="5519" y="11946"/>
                    <a:pt x="5496" y="13032"/>
                  </a:cubicBezTo>
                  <a:cubicBezTo>
                    <a:pt x="5473" y="14118"/>
                    <a:pt x="5449" y="14842"/>
                    <a:pt x="5438" y="15325"/>
                  </a:cubicBezTo>
                  <a:cubicBezTo>
                    <a:pt x="5415" y="15808"/>
                    <a:pt x="5403" y="16170"/>
                    <a:pt x="5391" y="16532"/>
                  </a:cubicBezTo>
                  <a:lnTo>
                    <a:pt x="5391" y="16773"/>
                  </a:lnTo>
                  <a:lnTo>
                    <a:pt x="5822" y="16773"/>
                  </a:lnTo>
                  <a:cubicBezTo>
                    <a:pt x="5869" y="16773"/>
                    <a:pt x="5892" y="16652"/>
                    <a:pt x="5915" y="16532"/>
                  </a:cubicBezTo>
                  <a:cubicBezTo>
                    <a:pt x="5915" y="16411"/>
                    <a:pt x="5927" y="16170"/>
                    <a:pt x="5927" y="15808"/>
                  </a:cubicBezTo>
                  <a:close/>
                  <a:moveTo>
                    <a:pt x="7848" y="3741"/>
                  </a:moveTo>
                  <a:lnTo>
                    <a:pt x="7906" y="7119"/>
                  </a:lnTo>
                  <a:lnTo>
                    <a:pt x="7848" y="7119"/>
                  </a:lnTo>
                  <a:cubicBezTo>
                    <a:pt x="7813" y="6275"/>
                    <a:pt x="7767" y="5672"/>
                    <a:pt x="7708" y="5430"/>
                  </a:cubicBezTo>
                  <a:cubicBezTo>
                    <a:pt x="7650" y="5189"/>
                    <a:pt x="7592" y="4948"/>
                    <a:pt x="7534" y="4948"/>
                  </a:cubicBezTo>
                  <a:lnTo>
                    <a:pt x="7382" y="4948"/>
                  </a:lnTo>
                  <a:cubicBezTo>
                    <a:pt x="7336" y="4948"/>
                    <a:pt x="7313" y="5068"/>
                    <a:pt x="7289" y="5189"/>
                  </a:cubicBezTo>
                  <a:cubicBezTo>
                    <a:pt x="7278" y="5309"/>
                    <a:pt x="7266" y="5672"/>
                    <a:pt x="7266" y="6034"/>
                  </a:cubicBezTo>
                  <a:lnTo>
                    <a:pt x="7266" y="9654"/>
                  </a:lnTo>
                  <a:lnTo>
                    <a:pt x="7464" y="9654"/>
                  </a:lnTo>
                  <a:cubicBezTo>
                    <a:pt x="7511" y="9654"/>
                    <a:pt x="7545" y="9654"/>
                    <a:pt x="7569" y="9533"/>
                  </a:cubicBezTo>
                  <a:cubicBezTo>
                    <a:pt x="7592" y="9533"/>
                    <a:pt x="7615" y="9412"/>
                    <a:pt x="7627" y="9171"/>
                  </a:cubicBezTo>
                  <a:cubicBezTo>
                    <a:pt x="7639" y="8930"/>
                    <a:pt x="7650" y="8688"/>
                    <a:pt x="7650" y="8206"/>
                  </a:cubicBezTo>
                  <a:lnTo>
                    <a:pt x="7708" y="8206"/>
                  </a:lnTo>
                  <a:lnTo>
                    <a:pt x="7708" y="12188"/>
                  </a:lnTo>
                  <a:lnTo>
                    <a:pt x="7650" y="12188"/>
                  </a:lnTo>
                  <a:cubicBezTo>
                    <a:pt x="7650" y="11584"/>
                    <a:pt x="7627" y="11222"/>
                    <a:pt x="7604" y="11102"/>
                  </a:cubicBezTo>
                  <a:cubicBezTo>
                    <a:pt x="7580" y="10981"/>
                    <a:pt x="7534" y="10860"/>
                    <a:pt x="7476" y="10860"/>
                  </a:cubicBezTo>
                  <a:lnTo>
                    <a:pt x="7266" y="10860"/>
                  </a:lnTo>
                  <a:lnTo>
                    <a:pt x="7266" y="15566"/>
                  </a:lnTo>
                  <a:cubicBezTo>
                    <a:pt x="7266" y="15928"/>
                    <a:pt x="7278" y="16291"/>
                    <a:pt x="7289" y="16411"/>
                  </a:cubicBezTo>
                  <a:cubicBezTo>
                    <a:pt x="7301" y="16532"/>
                    <a:pt x="7336" y="16652"/>
                    <a:pt x="7382" y="16652"/>
                  </a:cubicBezTo>
                  <a:lnTo>
                    <a:pt x="7557" y="16652"/>
                  </a:lnTo>
                  <a:cubicBezTo>
                    <a:pt x="7604" y="16652"/>
                    <a:pt x="7639" y="16652"/>
                    <a:pt x="7685" y="16532"/>
                  </a:cubicBezTo>
                  <a:cubicBezTo>
                    <a:pt x="7720" y="16411"/>
                    <a:pt x="7767" y="16170"/>
                    <a:pt x="7813" y="15928"/>
                  </a:cubicBezTo>
                  <a:cubicBezTo>
                    <a:pt x="7860" y="15566"/>
                    <a:pt x="7895" y="15084"/>
                    <a:pt x="7930" y="14480"/>
                  </a:cubicBezTo>
                  <a:lnTo>
                    <a:pt x="8000" y="14480"/>
                  </a:lnTo>
                  <a:lnTo>
                    <a:pt x="7930" y="17980"/>
                  </a:lnTo>
                  <a:lnTo>
                    <a:pt x="6812" y="17980"/>
                  </a:lnTo>
                  <a:lnTo>
                    <a:pt x="6812" y="16894"/>
                  </a:lnTo>
                  <a:lnTo>
                    <a:pt x="6858" y="16894"/>
                  </a:lnTo>
                  <a:cubicBezTo>
                    <a:pt x="6905" y="16894"/>
                    <a:pt x="6940" y="16773"/>
                    <a:pt x="6952" y="16652"/>
                  </a:cubicBezTo>
                  <a:cubicBezTo>
                    <a:pt x="6963" y="16411"/>
                    <a:pt x="6975" y="16170"/>
                    <a:pt x="6975" y="15808"/>
                  </a:cubicBezTo>
                  <a:lnTo>
                    <a:pt x="6975" y="5792"/>
                  </a:lnTo>
                  <a:cubicBezTo>
                    <a:pt x="6975" y="5430"/>
                    <a:pt x="6963" y="5189"/>
                    <a:pt x="6952" y="4948"/>
                  </a:cubicBezTo>
                  <a:cubicBezTo>
                    <a:pt x="6940" y="4827"/>
                    <a:pt x="6905" y="4706"/>
                    <a:pt x="6858" y="4706"/>
                  </a:cubicBezTo>
                  <a:lnTo>
                    <a:pt x="6812" y="4706"/>
                  </a:lnTo>
                  <a:lnTo>
                    <a:pt x="6812" y="3620"/>
                  </a:lnTo>
                  <a:lnTo>
                    <a:pt x="7848" y="3620"/>
                  </a:lnTo>
                  <a:lnTo>
                    <a:pt x="7848" y="3741"/>
                  </a:lnTo>
                  <a:close/>
                  <a:moveTo>
                    <a:pt x="8966" y="3741"/>
                  </a:moveTo>
                  <a:lnTo>
                    <a:pt x="9245" y="12791"/>
                  </a:lnTo>
                  <a:lnTo>
                    <a:pt x="9269" y="12791"/>
                  </a:lnTo>
                  <a:lnTo>
                    <a:pt x="9560" y="3741"/>
                  </a:lnTo>
                  <a:lnTo>
                    <a:pt x="9991" y="3741"/>
                  </a:lnTo>
                  <a:lnTo>
                    <a:pt x="9991" y="4827"/>
                  </a:lnTo>
                  <a:lnTo>
                    <a:pt x="9944" y="4827"/>
                  </a:lnTo>
                  <a:cubicBezTo>
                    <a:pt x="9921" y="4827"/>
                    <a:pt x="9898" y="4948"/>
                    <a:pt x="9886" y="5068"/>
                  </a:cubicBezTo>
                  <a:cubicBezTo>
                    <a:pt x="9874" y="5189"/>
                    <a:pt x="9874" y="5430"/>
                    <a:pt x="9874" y="5672"/>
                  </a:cubicBezTo>
                  <a:lnTo>
                    <a:pt x="10014" y="15687"/>
                  </a:lnTo>
                  <a:cubicBezTo>
                    <a:pt x="10014" y="16049"/>
                    <a:pt x="10026" y="16411"/>
                    <a:pt x="10037" y="16532"/>
                  </a:cubicBezTo>
                  <a:cubicBezTo>
                    <a:pt x="10049" y="16773"/>
                    <a:pt x="10061" y="16773"/>
                    <a:pt x="10072" y="16894"/>
                  </a:cubicBezTo>
                  <a:cubicBezTo>
                    <a:pt x="10084" y="16894"/>
                    <a:pt x="10107" y="17015"/>
                    <a:pt x="10142" y="17015"/>
                  </a:cubicBezTo>
                  <a:lnTo>
                    <a:pt x="10165" y="17015"/>
                  </a:lnTo>
                  <a:lnTo>
                    <a:pt x="10165" y="18101"/>
                  </a:lnTo>
                  <a:lnTo>
                    <a:pt x="9595" y="18101"/>
                  </a:lnTo>
                  <a:lnTo>
                    <a:pt x="9595" y="17015"/>
                  </a:lnTo>
                  <a:cubicBezTo>
                    <a:pt x="9653" y="17015"/>
                    <a:pt x="9688" y="17015"/>
                    <a:pt x="9700" y="16894"/>
                  </a:cubicBezTo>
                  <a:cubicBezTo>
                    <a:pt x="9711" y="16773"/>
                    <a:pt x="9711" y="16652"/>
                    <a:pt x="9711" y="16291"/>
                  </a:cubicBezTo>
                  <a:lnTo>
                    <a:pt x="9583" y="7240"/>
                  </a:lnTo>
                  <a:lnTo>
                    <a:pt x="9560" y="7240"/>
                  </a:lnTo>
                  <a:lnTo>
                    <a:pt x="9222" y="17739"/>
                  </a:lnTo>
                  <a:lnTo>
                    <a:pt x="9071" y="17739"/>
                  </a:lnTo>
                  <a:lnTo>
                    <a:pt x="8745" y="7240"/>
                  </a:lnTo>
                  <a:lnTo>
                    <a:pt x="8722" y="7240"/>
                  </a:lnTo>
                  <a:lnTo>
                    <a:pt x="8605" y="15446"/>
                  </a:lnTo>
                  <a:cubicBezTo>
                    <a:pt x="8605" y="15446"/>
                    <a:pt x="8605" y="15566"/>
                    <a:pt x="8605" y="15687"/>
                  </a:cubicBezTo>
                  <a:cubicBezTo>
                    <a:pt x="8605" y="15808"/>
                    <a:pt x="8605" y="15808"/>
                    <a:pt x="8605" y="15928"/>
                  </a:cubicBezTo>
                  <a:cubicBezTo>
                    <a:pt x="8605" y="15928"/>
                    <a:pt x="8605" y="15928"/>
                    <a:pt x="8605" y="16049"/>
                  </a:cubicBezTo>
                  <a:cubicBezTo>
                    <a:pt x="8605" y="16049"/>
                    <a:pt x="8605" y="16049"/>
                    <a:pt x="8605" y="16170"/>
                  </a:cubicBezTo>
                  <a:cubicBezTo>
                    <a:pt x="8605" y="16411"/>
                    <a:pt x="8605" y="16532"/>
                    <a:pt x="8605" y="16532"/>
                  </a:cubicBezTo>
                  <a:cubicBezTo>
                    <a:pt x="8605" y="17015"/>
                    <a:pt x="8628" y="17135"/>
                    <a:pt x="8687" y="17135"/>
                  </a:cubicBezTo>
                  <a:lnTo>
                    <a:pt x="8745" y="17135"/>
                  </a:lnTo>
                  <a:lnTo>
                    <a:pt x="8745" y="18221"/>
                  </a:lnTo>
                  <a:lnTo>
                    <a:pt x="8314" y="18221"/>
                  </a:lnTo>
                  <a:lnTo>
                    <a:pt x="8314" y="17135"/>
                  </a:lnTo>
                  <a:lnTo>
                    <a:pt x="8361" y="17135"/>
                  </a:lnTo>
                  <a:cubicBezTo>
                    <a:pt x="8407" y="17135"/>
                    <a:pt x="8442" y="17015"/>
                    <a:pt x="8454" y="16773"/>
                  </a:cubicBezTo>
                  <a:cubicBezTo>
                    <a:pt x="8465" y="16532"/>
                    <a:pt x="8489" y="16170"/>
                    <a:pt x="8489" y="15687"/>
                  </a:cubicBezTo>
                  <a:lnTo>
                    <a:pt x="8605" y="6999"/>
                  </a:lnTo>
                  <a:cubicBezTo>
                    <a:pt x="8617" y="6154"/>
                    <a:pt x="8617" y="5792"/>
                    <a:pt x="8617" y="5672"/>
                  </a:cubicBezTo>
                  <a:cubicBezTo>
                    <a:pt x="8617" y="5309"/>
                    <a:pt x="8582" y="5189"/>
                    <a:pt x="8500" y="5189"/>
                  </a:cubicBezTo>
                  <a:lnTo>
                    <a:pt x="8465" y="5189"/>
                  </a:lnTo>
                  <a:lnTo>
                    <a:pt x="8465" y="4103"/>
                  </a:lnTo>
                  <a:lnTo>
                    <a:pt x="8966" y="4103"/>
                  </a:lnTo>
                  <a:lnTo>
                    <a:pt x="8966" y="3741"/>
                  </a:lnTo>
                  <a:close/>
                  <a:moveTo>
                    <a:pt x="10980" y="5913"/>
                  </a:moveTo>
                  <a:lnTo>
                    <a:pt x="10980" y="12670"/>
                  </a:lnTo>
                  <a:lnTo>
                    <a:pt x="11004" y="12670"/>
                  </a:lnTo>
                  <a:lnTo>
                    <a:pt x="11516" y="6275"/>
                  </a:lnTo>
                  <a:lnTo>
                    <a:pt x="11516" y="5913"/>
                  </a:lnTo>
                  <a:cubicBezTo>
                    <a:pt x="11516" y="5430"/>
                    <a:pt x="11504" y="5189"/>
                    <a:pt x="11493" y="5068"/>
                  </a:cubicBezTo>
                  <a:cubicBezTo>
                    <a:pt x="11481" y="4948"/>
                    <a:pt x="11446" y="4827"/>
                    <a:pt x="11400" y="4827"/>
                  </a:cubicBezTo>
                  <a:lnTo>
                    <a:pt x="11365" y="4827"/>
                  </a:lnTo>
                  <a:lnTo>
                    <a:pt x="11365" y="3741"/>
                  </a:lnTo>
                  <a:lnTo>
                    <a:pt x="11994" y="3741"/>
                  </a:lnTo>
                  <a:lnTo>
                    <a:pt x="11994" y="4827"/>
                  </a:lnTo>
                  <a:lnTo>
                    <a:pt x="11959" y="4827"/>
                  </a:lnTo>
                  <a:cubicBezTo>
                    <a:pt x="11924" y="4827"/>
                    <a:pt x="11889" y="4948"/>
                    <a:pt x="11877" y="5068"/>
                  </a:cubicBezTo>
                  <a:cubicBezTo>
                    <a:pt x="11854" y="5189"/>
                    <a:pt x="11854" y="5551"/>
                    <a:pt x="11854" y="5913"/>
                  </a:cubicBezTo>
                  <a:lnTo>
                    <a:pt x="11854" y="15928"/>
                  </a:lnTo>
                  <a:cubicBezTo>
                    <a:pt x="11854" y="16291"/>
                    <a:pt x="11865" y="16652"/>
                    <a:pt x="11877" y="16773"/>
                  </a:cubicBezTo>
                  <a:cubicBezTo>
                    <a:pt x="11900" y="16894"/>
                    <a:pt x="11924" y="17015"/>
                    <a:pt x="11959" y="17015"/>
                  </a:cubicBezTo>
                  <a:lnTo>
                    <a:pt x="11994" y="17015"/>
                  </a:lnTo>
                  <a:lnTo>
                    <a:pt x="11994" y="18101"/>
                  </a:lnTo>
                  <a:lnTo>
                    <a:pt x="11365" y="18101"/>
                  </a:lnTo>
                  <a:lnTo>
                    <a:pt x="11365" y="17015"/>
                  </a:lnTo>
                  <a:lnTo>
                    <a:pt x="11400" y="17015"/>
                  </a:lnTo>
                  <a:cubicBezTo>
                    <a:pt x="11446" y="17015"/>
                    <a:pt x="11470" y="16894"/>
                    <a:pt x="11493" y="16773"/>
                  </a:cubicBezTo>
                  <a:cubicBezTo>
                    <a:pt x="11504" y="16652"/>
                    <a:pt x="11516" y="16291"/>
                    <a:pt x="11516" y="15928"/>
                  </a:cubicBezTo>
                  <a:lnTo>
                    <a:pt x="11516" y="8688"/>
                  </a:lnTo>
                  <a:lnTo>
                    <a:pt x="11493" y="8688"/>
                  </a:lnTo>
                  <a:lnTo>
                    <a:pt x="10980" y="15084"/>
                  </a:lnTo>
                  <a:lnTo>
                    <a:pt x="10980" y="15928"/>
                  </a:lnTo>
                  <a:cubicBezTo>
                    <a:pt x="10980" y="16291"/>
                    <a:pt x="10992" y="16532"/>
                    <a:pt x="11004" y="16773"/>
                  </a:cubicBezTo>
                  <a:cubicBezTo>
                    <a:pt x="11015" y="17015"/>
                    <a:pt x="11050" y="17015"/>
                    <a:pt x="11097" y="17015"/>
                  </a:cubicBezTo>
                  <a:lnTo>
                    <a:pt x="11144" y="17015"/>
                  </a:lnTo>
                  <a:lnTo>
                    <a:pt x="11144" y="18101"/>
                  </a:lnTo>
                  <a:lnTo>
                    <a:pt x="10515" y="18101"/>
                  </a:lnTo>
                  <a:lnTo>
                    <a:pt x="10515" y="17015"/>
                  </a:lnTo>
                  <a:lnTo>
                    <a:pt x="10561" y="17015"/>
                  </a:lnTo>
                  <a:cubicBezTo>
                    <a:pt x="10608" y="17015"/>
                    <a:pt x="10643" y="16894"/>
                    <a:pt x="10654" y="16773"/>
                  </a:cubicBezTo>
                  <a:cubicBezTo>
                    <a:pt x="10666" y="16532"/>
                    <a:pt x="10678" y="16291"/>
                    <a:pt x="10678" y="15928"/>
                  </a:cubicBezTo>
                  <a:lnTo>
                    <a:pt x="10678" y="5913"/>
                  </a:lnTo>
                  <a:cubicBezTo>
                    <a:pt x="10678" y="5551"/>
                    <a:pt x="10666" y="5309"/>
                    <a:pt x="10654" y="5068"/>
                  </a:cubicBezTo>
                  <a:cubicBezTo>
                    <a:pt x="10643" y="4827"/>
                    <a:pt x="10608" y="4827"/>
                    <a:pt x="10561" y="4827"/>
                  </a:cubicBezTo>
                  <a:lnTo>
                    <a:pt x="10526" y="4827"/>
                  </a:lnTo>
                  <a:lnTo>
                    <a:pt x="10526" y="3741"/>
                  </a:lnTo>
                  <a:lnTo>
                    <a:pt x="11155" y="3741"/>
                  </a:lnTo>
                  <a:lnTo>
                    <a:pt x="11155" y="4827"/>
                  </a:lnTo>
                  <a:lnTo>
                    <a:pt x="11109" y="4827"/>
                  </a:lnTo>
                  <a:cubicBezTo>
                    <a:pt x="11062" y="4827"/>
                    <a:pt x="11027" y="4948"/>
                    <a:pt x="11015" y="5068"/>
                  </a:cubicBezTo>
                  <a:cubicBezTo>
                    <a:pt x="10992" y="5309"/>
                    <a:pt x="10980" y="5551"/>
                    <a:pt x="10980" y="5913"/>
                  </a:cubicBezTo>
                  <a:close/>
                  <a:moveTo>
                    <a:pt x="13193" y="12188"/>
                  </a:moveTo>
                  <a:lnTo>
                    <a:pt x="13053" y="12188"/>
                  </a:lnTo>
                  <a:lnTo>
                    <a:pt x="12878" y="15446"/>
                  </a:lnTo>
                  <a:cubicBezTo>
                    <a:pt x="12844" y="15928"/>
                    <a:pt x="12832" y="16291"/>
                    <a:pt x="12832" y="16411"/>
                  </a:cubicBezTo>
                  <a:cubicBezTo>
                    <a:pt x="12832" y="16773"/>
                    <a:pt x="12855" y="16894"/>
                    <a:pt x="12902" y="16894"/>
                  </a:cubicBezTo>
                  <a:lnTo>
                    <a:pt x="12913" y="16894"/>
                  </a:lnTo>
                  <a:lnTo>
                    <a:pt x="12913" y="17980"/>
                  </a:lnTo>
                  <a:lnTo>
                    <a:pt x="12331" y="17980"/>
                  </a:lnTo>
                  <a:lnTo>
                    <a:pt x="12331" y="16894"/>
                  </a:lnTo>
                  <a:cubicBezTo>
                    <a:pt x="12389" y="16894"/>
                    <a:pt x="12436" y="16652"/>
                    <a:pt x="12471" y="16291"/>
                  </a:cubicBezTo>
                  <a:cubicBezTo>
                    <a:pt x="12494" y="16170"/>
                    <a:pt x="12518" y="15687"/>
                    <a:pt x="12552" y="15204"/>
                  </a:cubicBezTo>
                  <a:cubicBezTo>
                    <a:pt x="12587" y="14601"/>
                    <a:pt x="12622" y="14239"/>
                    <a:pt x="12634" y="13998"/>
                  </a:cubicBezTo>
                  <a:lnTo>
                    <a:pt x="12750" y="11826"/>
                  </a:lnTo>
                  <a:lnTo>
                    <a:pt x="12750" y="11584"/>
                  </a:lnTo>
                  <a:cubicBezTo>
                    <a:pt x="12657" y="11584"/>
                    <a:pt x="12576" y="11222"/>
                    <a:pt x="12518" y="10619"/>
                  </a:cubicBezTo>
                  <a:cubicBezTo>
                    <a:pt x="12459" y="10016"/>
                    <a:pt x="12424" y="9171"/>
                    <a:pt x="12424" y="8085"/>
                  </a:cubicBezTo>
                  <a:cubicBezTo>
                    <a:pt x="12424" y="7119"/>
                    <a:pt x="12448" y="6275"/>
                    <a:pt x="12494" y="5672"/>
                  </a:cubicBezTo>
                  <a:cubicBezTo>
                    <a:pt x="12541" y="5068"/>
                    <a:pt x="12611" y="4585"/>
                    <a:pt x="12692" y="4344"/>
                  </a:cubicBezTo>
                  <a:cubicBezTo>
                    <a:pt x="12785" y="4103"/>
                    <a:pt x="12890" y="3861"/>
                    <a:pt x="13018" y="3861"/>
                  </a:cubicBezTo>
                  <a:lnTo>
                    <a:pt x="13647" y="3861"/>
                  </a:lnTo>
                  <a:lnTo>
                    <a:pt x="13647" y="4948"/>
                  </a:lnTo>
                  <a:lnTo>
                    <a:pt x="13624" y="4948"/>
                  </a:lnTo>
                  <a:cubicBezTo>
                    <a:pt x="13577" y="4948"/>
                    <a:pt x="13542" y="5068"/>
                    <a:pt x="13531" y="5189"/>
                  </a:cubicBezTo>
                  <a:cubicBezTo>
                    <a:pt x="13519" y="5309"/>
                    <a:pt x="13507" y="5672"/>
                    <a:pt x="13507" y="6034"/>
                  </a:cubicBezTo>
                  <a:lnTo>
                    <a:pt x="13507" y="16049"/>
                  </a:lnTo>
                  <a:cubicBezTo>
                    <a:pt x="13507" y="16411"/>
                    <a:pt x="13519" y="16652"/>
                    <a:pt x="13531" y="16894"/>
                  </a:cubicBezTo>
                  <a:cubicBezTo>
                    <a:pt x="13542" y="17015"/>
                    <a:pt x="13577" y="17135"/>
                    <a:pt x="13624" y="17135"/>
                  </a:cubicBezTo>
                  <a:lnTo>
                    <a:pt x="13659" y="17135"/>
                  </a:lnTo>
                  <a:lnTo>
                    <a:pt x="13659" y="18221"/>
                  </a:lnTo>
                  <a:lnTo>
                    <a:pt x="13065" y="18221"/>
                  </a:lnTo>
                  <a:lnTo>
                    <a:pt x="13065" y="17135"/>
                  </a:lnTo>
                  <a:lnTo>
                    <a:pt x="13100" y="17135"/>
                  </a:lnTo>
                  <a:cubicBezTo>
                    <a:pt x="13158" y="17135"/>
                    <a:pt x="13193" y="16773"/>
                    <a:pt x="13193" y="16049"/>
                  </a:cubicBezTo>
                  <a:lnTo>
                    <a:pt x="13193" y="12188"/>
                  </a:lnTo>
                  <a:close/>
                  <a:moveTo>
                    <a:pt x="13193" y="10981"/>
                  </a:moveTo>
                  <a:lnTo>
                    <a:pt x="13193" y="6034"/>
                  </a:lnTo>
                  <a:cubicBezTo>
                    <a:pt x="13193" y="5430"/>
                    <a:pt x="13170" y="5068"/>
                    <a:pt x="13111" y="5068"/>
                  </a:cubicBezTo>
                  <a:lnTo>
                    <a:pt x="13065" y="5068"/>
                  </a:lnTo>
                  <a:cubicBezTo>
                    <a:pt x="13018" y="5068"/>
                    <a:pt x="12972" y="5189"/>
                    <a:pt x="12925" y="5309"/>
                  </a:cubicBezTo>
                  <a:cubicBezTo>
                    <a:pt x="12890" y="5430"/>
                    <a:pt x="12855" y="5672"/>
                    <a:pt x="12820" y="6154"/>
                  </a:cubicBezTo>
                  <a:cubicBezTo>
                    <a:pt x="12785" y="6637"/>
                    <a:pt x="12774" y="7240"/>
                    <a:pt x="12774" y="8085"/>
                  </a:cubicBezTo>
                  <a:cubicBezTo>
                    <a:pt x="12774" y="10016"/>
                    <a:pt x="12878" y="10981"/>
                    <a:pt x="13076" y="10981"/>
                  </a:cubicBezTo>
                  <a:lnTo>
                    <a:pt x="13193" y="10981"/>
                  </a:lnTo>
                  <a:close/>
                  <a:moveTo>
                    <a:pt x="15778" y="3499"/>
                  </a:moveTo>
                  <a:lnTo>
                    <a:pt x="16185" y="14842"/>
                  </a:lnTo>
                  <a:cubicBezTo>
                    <a:pt x="16209" y="15446"/>
                    <a:pt x="16220" y="15808"/>
                    <a:pt x="16244" y="16291"/>
                  </a:cubicBezTo>
                  <a:cubicBezTo>
                    <a:pt x="16267" y="16652"/>
                    <a:pt x="16290" y="16894"/>
                    <a:pt x="16325" y="17015"/>
                  </a:cubicBezTo>
                  <a:cubicBezTo>
                    <a:pt x="16337" y="17015"/>
                    <a:pt x="16348" y="17015"/>
                    <a:pt x="16383" y="17015"/>
                  </a:cubicBezTo>
                  <a:lnTo>
                    <a:pt x="16383" y="18101"/>
                  </a:lnTo>
                  <a:lnTo>
                    <a:pt x="15859" y="18101"/>
                  </a:lnTo>
                  <a:lnTo>
                    <a:pt x="15859" y="17015"/>
                  </a:lnTo>
                  <a:lnTo>
                    <a:pt x="15929" y="17015"/>
                  </a:lnTo>
                  <a:cubicBezTo>
                    <a:pt x="15953" y="17015"/>
                    <a:pt x="15964" y="16894"/>
                    <a:pt x="15964" y="16773"/>
                  </a:cubicBezTo>
                  <a:lnTo>
                    <a:pt x="15964" y="16652"/>
                  </a:lnTo>
                  <a:cubicBezTo>
                    <a:pt x="15964" y="16652"/>
                    <a:pt x="15964" y="16532"/>
                    <a:pt x="15953" y="16291"/>
                  </a:cubicBezTo>
                  <a:lnTo>
                    <a:pt x="15871" y="13756"/>
                  </a:lnTo>
                  <a:lnTo>
                    <a:pt x="15382" y="13756"/>
                  </a:lnTo>
                  <a:lnTo>
                    <a:pt x="15312" y="15928"/>
                  </a:lnTo>
                  <a:cubicBezTo>
                    <a:pt x="15312" y="15928"/>
                    <a:pt x="15312" y="16049"/>
                    <a:pt x="15300" y="16291"/>
                  </a:cubicBezTo>
                  <a:cubicBezTo>
                    <a:pt x="15289" y="16532"/>
                    <a:pt x="15289" y="16652"/>
                    <a:pt x="15289" y="16652"/>
                  </a:cubicBezTo>
                  <a:lnTo>
                    <a:pt x="15289" y="16773"/>
                  </a:lnTo>
                  <a:cubicBezTo>
                    <a:pt x="15289" y="16894"/>
                    <a:pt x="15312" y="16894"/>
                    <a:pt x="15335" y="16894"/>
                  </a:cubicBezTo>
                  <a:lnTo>
                    <a:pt x="15382" y="16894"/>
                  </a:lnTo>
                  <a:lnTo>
                    <a:pt x="15382" y="17980"/>
                  </a:lnTo>
                  <a:lnTo>
                    <a:pt x="14974" y="17980"/>
                  </a:lnTo>
                  <a:lnTo>
                    <a:pt x="14974" y="16894"/>
                  </a:lnTo>
                  <a:cubicBezTo>
                    <a:pt x="15009" y="16894"/>
                    <a:pt x="15044" y="16773"/>
                    <a:pt x="15068" y="16773"/>
                  </a:cubicBezTo>
                  <a:cubicBezTo>
                    <a:pt x="15091" y="16652"/>
                    <a:pt x="15114" y="16532"/>
                    <a:pt x="15126" y="16411"/>
                  </a:cubicBezTo>
                  <a:cubicBezTo>
                    <a:pt x="15137" y="16291"/>
                    <a:pt x="15149" y="16170"/>
                    <a:pt x="15149" y="16049"/>
                  </a:cubicBezTo>
                  <a:cubicBezTo>
                    <a:pt x="15149" y="15928"/>
                    <a:pt x="15161" y="15687"/>
                    <a:pt x="15172" y="15325"/>
                  </a:cubicBezTo>
                  <a:lnTo>
                    <a:pt x="15487" y="6878"/>
                  </a:lnTo>
                  <a:cubicBezTo>
                    <a:pt x="15498" y="6395"/>
                    <a:pt x="15510" y="6154"/>
                    <a:pt x="15510" y="6034"/>
                  </a:cubicBezTo>
                  <a:cubicBezTo>
                    <a:pt x="15510" y="5672"/>
                    <a:pt x="15487" y="5551"/>
                    <a:pt x="15440" y="5551"/>
                  </a:cubicBezTo>
                  <a:lnTo>
                    <a:pt x="15417" y="5551"/>
                  </a:lnTo>
                  <a:lnTo>
                    <a:pt x="15417" y="4827"/>
                  </a:lnTo>
                  <a:cubicBezTo>
                    <a:pt x="15475" y="4827"/>
                    <a:pt x="15522" y="4706"/>
                    <a:pt x="15557" y="4585"/>
                  </a:cubicBezTo>
                  <a:cubicBezTo>
                    <a:pt x="15592" y="4465"/>
                    <a:pt x="15638" y="4103"/>
                    <a:pt x="15685" y="3620"/>
                  </a:cubicBezTo>
                  <a:lnTo>
                    <a:pt x="15778" y="3620"/>
                  </a:lnTo>
                  <a:lnTo>
                    <a:pt x="15778" y="3499"/>
                  </a:lnTo>
                  <a:close/>
                  <a:moveTo>
                    <a:pt x="15615" y="7240"/>
                  </a:moveTo>
                  <a:lnTo>
                    <a:pt x="15429" y="12429"/>
                  </a:lnTo>
                  <a:lnTo>
                    <a:pt x="15813" y="12429"/>
                  </a:lnTo>
                  <a:lnTo>
                    <a:pt x="15627" y="7240"/>
                  </a:lnTo>
                  <a:lnTo>
                    <a:pt x="15615" y="7240"/>
                  </a:lnTo>
                  <a:close/>
                  <a:moveTo>
                    <a:pt x="17338" y="3741"/>
                  </a:moveTo>
                  <a:lnTo>
                    <a:pt x="17338" y="4827"/>
                  </a:lnTo>
                  <a:lnTo>
                    <a:pt x="17292" y="4827"/>
                  </a:lnTo>
                  <a:cubicBezTo>
                    <a:pt x="17245" y="4827"/>
                    <a:pt x="17210" y="4948"/>
                    <a:pt x="17198" y="5068"/>
                  </a:cubicBezTo>
                  <a:cubicBezTo>
                    <a:pt x="17187" y="5189"/>
                    <a:pt x="17175" y="5551"/>
                    <a:pt x="17175" y="5913"/>
                  </a:cubicBezTo>
                  <a:lnTo>
                    <a:pt x="17175" y="12670"/>
                  </a:lnTo>
                  <a:lnTo>
                    <a:pt x="17198" y="12670"/>
                  </a:lnTo>
                  <a:lnTo>
                    <a:pt x="17711" y="6275"/>
                  </a:lnTo>
                  <a:lnTo>
                    <a:pt x="17711" y="5913"/>
                  </a:lnTo>
                  <a:cubicBezTo>
                    <a:pt x="17711" y="5551"/>
                    <a:pt x="17699" y="5189"/>
                    <a:pt x="17688" y="5068"/>
                  </a:cubicBezTo>
                  <a:cubicBezTo>
                    <a:pt x="17664" y="4948"/>
                    <a:pt x="17641" y="4827"/>
                    <a:pt x="17606" y="4827"/>
                  </a:cubicBezTo>
                  <a:lnTo>
                    <a:pt x="17571" y="4827"/>
                  </a:lnTo>
                  <a:lnTo>
                    <a:pt x="17571" y="3741"/>
                  </a:lnTo>
                  <a:lnTo>
                    <a:pt x="18200" y="3741"/>
                  </a:lnTo>
                  <a:lnTo>
                    <a:pt x="18200" y="4827"/>
                  </a:lnTo>
                  <a:lnTo>
                    <a:pt x="18165" y="4827"/>
                  </a:lnTo>
                  <a:cubicBezTo>
                    <a:pt x="18118" y="4827"/>
                    <a:pt x="18095" y="4948"/>
                    <a:pt x="18072" y="5068"/>
                  </a:cubicBezTo>
                  <a:cubicBezTo>
                    <a:pt x="18060" y="5189"/>
                    <a:pt x="18049" y="5551"/>
                    <a:pt x="18049" y="5913"/>
                  </a:cubicBezTo>
                  <a:lnTo>
                    <a:pt x="18049" y="15928"/>
                  </a:lnTo>
                  <a:cubicBezTo>
                    <a:pt x="18049" y="16411"/>
                    <a:pt x="18060" y="16652"/>
                    <a:pt x="18072" y="16773"/>
                  </a:cubicBezTo>
                  <a:cubicBezTo>
                    <a:pt x="18083" y="16894"/>
                    <a:pt x="18118" y="17015"/>
                    <a:pt x="18165" y="17015"/>
                  </a:cubicBezTo>
                  <a:lnTo>
                    <a:pt x="18200" y="17015"/>
                  </a:lnTo>
                  <a:lnTo>
                    <a:pt x="18200" y="18101"/>
                  </a:lnTo>
                  <a:lnTo>
                    <a:pt x="17571" y="18101"/>
                  </a:lnTo>
                  <a:lnTo>
                    <a:pt x="17571" y="17015"/>
                  </a:lnTo>
                  <a:lnTo>
                    <a:pt x="17606" y="17015"/>
                  </a:lnTo>
                  <a:cubicBezTo>
                    <a:pt x="17641" y="17015"/>
                    <a:pt x="17676" y="16894"/>
                    <a:pt x="17688" y="16773"/>
                  </a:cubicBezTo>
                  <a:cubicBezTo>
                    <a:pt x="17711" y="16652"/>
                    <a:pt x="17711" y="16291"/>
                    <a:pt x="17711" y="15928"/>
                  </a:cubicBezTo>
                  <a:lnTo>
                    <a:pt x="17711" y="8688"/>
                  </a:lnTo>
                  <a:lnTo>
                    <a:pt x="17688" y="8688"/>
                  </a:lnTo>
                  <a:lnTo>
                    <a:pt x="17175" y="15084"/>
                  </a:lnTo>
                  <a:lnTo>
                    <a:pt x="17175" y="15928"/>
                  </a:lnTo>
                  <a:cubicBezTo>
                    <a:pt x="17175" y="16291"/>
                    <a:pt x="17187" y="16532"/>
                    <a:pt x="17198" y="16773"/>
                  </a:cubicBezTo>
                  <a:cubicBezTo>
                    <a:pt x="17210" y="17015"/>
                    <a:pt x="17245" y="17015"/>
                    <a:pt x="17292" y="17015"/>
                  </a:cubicBezTo>
                  <a:lnTo>
                    <a:pt x="17338" y="17015"/>
                  </a:lnTo>
                  <a:lnTo>
                    <a:pt x="17338" y="18101"/>
                  </a:lnTo>
                  <a:lnTo>
                    <a:pt x="16709" y="18101"/>
                  </a:lnTo>
                  <a:lnTo>
                    <a:pt x="16709" y="17015"/>
                  </a:lnTo>
                  <a:lnTo>
                    <a:pt x="16744" y="17015"/>
                  </a:lnTo>
                  <a:cubicBezTo>
                    <a:pt x="16791" y="17015"/>
                    <a:pt x="16814" y="16894"/>
                    <a:pt x="16838" y="16773"/>
                  </a:cubicBezTo>
                  <a:cubicBezTo>
                    <a:pt x="16849" y="16652"/>
                    <a:pt x="16861" y="16291"/>
                    <a:pt x="16861" y="15928"/>
                  </a:cubicBezTo>
                  <a:lnTo>
                    <a:pt x="16861" y="5913"/>
                  </a:lnTo>
                  <a:cubicBezTo>
                    <a:pt x="16861" y="5430"/>
                    <a:pt x="16849" y="5189"/>
                    <a:pt x="16838" y="5068"/>
                  </a:cubicBezTo>
                  <a:cubicBezTo>
                    <a:pt x="16826" y="4948"/>
                    <a:pt x="16791" y="4827"/>
                    <a:pt x="16744" y="4827"/>
                  </a:cubicBezTo>
                  <a:lnTo>
                    <a:pt x="16709" y="4827"/>
                  </a:lnTo>
                  <a:lnTo>
                    <a:pt x="16709" y="3741"/>
                  </a:lnTo>
                  <a:lnTo>
                    <a:pt x="17338" y="3741"/>
                  </a:lnTo>
                  <a:close/>
                  <a:moveTo>
                    <a:pt x="17455" y="3258"/>
                  </a:moveTo>
                  <a:cubicBezTo>
                    <a:pt x="17396" y="3258"/>
                    <a:pt x="17350" y="3137"/>
                    <a:pt x="17303" y="3017"/>
                  </a:cubicBezTo>
                  <a:cubicBezTo>
                    <a:pt x="17257" y="2775"/>
                    <a:pt x="17233" y="2534"/>
                    <a:pt x="17210" y="2293"/>
                  </a:cubicBezTo>
                  <a:cubicBezTo>
                    <a:pt x="17187" y="1931"/>
                    <a:pt x="17175" y="1689"/>
                    <a:pt x="17175" y="1207"/>
                  </a:cubicBezTo>
                  <a:cubicBezTo>
                    <a:pt x="17175" y="845"/>
                    <a:pt x="17187" y="603"/>
                    <a:pt x="17210" y="362"/>
                  </a:cubicBezTo>
                  <a:cubicBezTo>
                    <a:pt x="17233" y="121"/>
                    <a:pt x="17268" y="0"/>
                    <a:pt x="17303" y="0"/>
                  </a:cubicBezTo>
                  <a:cubicBezTo>
                    <a:pt x="17338" y="0"/>
                    <a:pt x="17362" y="121"/>
                    <a:pt x="17373" y="241"/>
                  </a:cubicBezTo>
                  <a:cubicBezTo>
                    <a:pt x="17385" y="483"/>
                    <a:pt x="17396" y="724"/>
                    <a:pt x="17396" y="965"/>
                  </a:cubicBezTo>
                  <a:cubicBezTo>
                    <a:pt x="17396" y="1086"/>
                    <a:pt x="17385" y="1327"/>
                    <a:pt x="17362" y="1569"/>
                  </a:cubicBezTo>
                  <a:cubicBezTo>
                    <a:pt x="17362" y="1569"/>
                    <a:pt x="17350" y="1569"/>
                    <a:pt x="17350" y="1689"/>
                  </a:cubicBezTo>
                  <a:cubicBezTo>
                    <a:pt x="17338" y="1689"/>
                    <a:pt x="17338" y="1810"/>
                    <a:pt x="17327" y="1810"/>
                  </a:cubicBezTo>
                  <a:cubicBezTo>
                    <a:pt x="17327" y="1810"/>
                    <a:pt x="17315" y="1931"/>
                    <a:pt x="17315" y="1931"/>
                  </a:cubicBezTo>
                  <a:cubicBezTo>
                    <a:pt x="17315" y="2051"/>
                    <a:pt x="17327" y="2293"/>
                    <a:pt x="17350" y="2413"/>
                  </a:cubicBezTo>
                  <a:cubicBezTo>
                    <a:pt x="17373" y="2534"/>
                    <a:pt x="17408" y="2655"/>
                    <a:pt x="17455" y="2655"/>
                  </a:cubicBezTo>
                  <a:cubicBezTo>
                    <a:pt x="17501" y="2655"/>
                    <a:pt x="17536" y="2534"/>
                    <a:pt x="17559" y="2413"/>
                  </a:cubicBezTo>
                  <a:cubicBezTo>
                    <a:pt x="17583" y="2293"/>
                    <a:pt x="17594" y="2051"/>
                    <a:pt x="17594" y="1931"/>
                  </a:cubicBezTo>
                  <a:cubicBezTo>
                    <a:pt x="17594" y="1810"/>
                    <a:pt x="17583" y="1810"/>
                    <a:pt x="17571" y="1689"/>
                  </a:cubicBezTo>
                  <a:cubicBezTo>
                    <a:pt x="17559" y="1569"/>
                    <a:pt x="17548" y="1569"/>
                    <a:pt x="17548" y="1569"/>
                  </a:cubicBezTo>
                  <a:cubicBezTo>
                    <a:pt x="17525" y="1448"/>
                    <a:pt x="17513" y="1207"/>
                    <a:pt x="17513" y="965"/>
                  </a:cubicBezTo>
                  <a:cubicBezTo>
                    <a:pt x="17513" y="724"/>
                    <a:pt x="17525" y="483"/>
                    <a:pt x="17536" y="241"/>
                  </a:cubicBezTo>
                  <a:cubicBezTo>
                    <a:pt x="17548" y="0"/>
                    <a:pt x="17571" y="0"/>
                    <a:pt x="17606" y="0"/>
                  </a:cubicBezTo>
                  <a:cubicBezTo>
                    <a:pt x="17641" y="0"/>
                    <a:pt x="17664" y="121"/>
                    <a:pt x="17699" y="362"/>
                  </a:cubicBezTo>
                  <a:cubicBezTo>
                    <a:pt x="17722" y="603"/>
                    <a:pt x="17734" y="965"/>
                    <a:pt x="17734" y="1207"/>
                  </a:cubicBezTo>
                  <a:cubicBezTo>
                    <a:pt x="17734" y="1569"/>
                    <a:pt x="17722" y="1810"/>
                    <a:pt x="17699" y="2172"/>
                  </a:cubicBezTo>
                  <a:cubicBezTo>
                    <a:pt x="17676" y="2534"/>
                    <a:pt x="17653" y="2775"/>
                    <a:pt x="17606" y="3017"/>
                  </a:cubicBezTo>
                  <a:cubicBezTo>
                    <a:pt x="17559" y="3137"/>
                    <a:pt x="17513" y="3258"/>
                    <a:pt x="17455" y="3258"/>
                  </a:cubicBezTo>
                  <a:close/>
                  <a:moveTo>
                    <a:pt x="19679" y="3741"/>
                  </a:moveTo>
                  <a:lnTo>
                    <a:pt x="19772" y="6758"/>
                  </a:lnTo>
                  <a:lnTo>
                    <a:pt x="19714" y="6758"/>
                  </a:lnTo>
                  <a:cubicBezTo>
                    <a:pt x="19620" y="5551"/>
                    <a:pt x="19516" y="4948"/>
                    <a:pt x="19411" y="4948"/>
                  </a:cubicBezTo>
                  <a:cubicBezTo>
                    <a:pt x="19376" y="4948"/>
                    <a:pt x="19353" y="4948"/>
                    <a:pt x="19341" y="5068"/>
                  </a:cubicBezTo>
                  <a:cubicBezTo>
                    <a:pt x="19329" y="5189"/>
                    <a:pt x="19318" y="5430"/>
                    <a:pt x="19318" y="5792"/>
                  </a:cubicBezTo>
                  <a:lnTo>
                    <a:pt x="19318" y="15808"/>
                  </a:lnTo>
                  <a:cubicBezTo>
                    <a:pt x="19318" y="16170"/>
                    <a:pt x="19329" y="16411"/>
                    <a:pt x="19341" y="16652"/>
                  </a:cubicBezTo>
                  <a:cubicBezTo>
                    <a:pt x="19353" y="16894"/>
                    <a:pt x="19388" y="16894"/>
                    <a:pt x="19434" y="16894"/>
                  </a:cubicBezTo>
                  <a:lnTo>
                    <a:pt x="19481" y="16894"/>
                  </a:lnTo>
                  <a:lnTo>
                    <a:pt x="19481" y="17980"/>
                  </a:lnTo>
                  <a:lnTo>
                    <a:pt x="18852" y="17980"/>
                  </a:lnTo>
                  <a:lnTo>
                    <a:pt x="18852" y="16894"/>
                  </a:lnTo>
                  <a:lnTo>
                    <a:pt x="18887" y="16894"/>
                  </a:lnTo>
                  <a:cubicBezTo>
                    <a:pt x="18933" y="16894"/>
                    <a:pt x="18968" y="16773"/>
                    <a:pt x="18980" y="16652"/>
                  </a:cubicBezTo>
                  <a:cubicBezTo>
                    <a:pt x="18992" y="16411"/>
                    <a:pt x="19003" y="16170"/>
                    <a:pt x="19003" y="15808"/>
                  </a:cubicBezTo>
                  <a:lnTo>
                    <a:pt x="19003" y="5792"/>
                  </a:lnTo>
                  <a:cubicBezTo>
                    <a:pt x="19003" y="5430"/>
                    <a:pt x="18992" y="5189"/>
                    <a:pt x="18980" y="5068"/>
                  </a:cubicBezTo>
                  <a:cubicBezTo>
                    <a:pt x="18968" y="4948"/>
                    <a:pt x="18945" y="4948"/>
                    <a:pt x="18910" y="4948"/>
                  </a:cubicBezTo>
                  <a:cubicBezTo>
                    <a:pt x="18852" y="4948"/>
                    <a:pt x="18805" y="5068"/>
                    <a:pt x="18759" y="5309"/>
                  </a:cubicBezTo>
                  <a:cubicBezTo>
                    <a:pt x="18712" y="5551"/>
                    <a:pt x="18666" y="6034"/>
                    <a:pt x="18596" y="6758"/>
                  </a:cubicBezTo>
                  <a:lnTo>
                    <a:pt x="18538" y="6758"/>
                  </a:lnTo>
                  <a:lnTo>
                    <a:pt x="18631" y="3741"/>
                  </a:lnTo>
                  <a:lnTo>
                    <a:pt x="19679" y="3741"/>
                  </a:lnTo>
                  <a:close/>
                  <a:moveTo>
                    <a:pt x="20587" y="5913"/>
                  </a:moveTo>
                  <a:lnTo>
                    <a:pt x="20587" y="12670"/>
                  </a:lnTo>
                  <a:lnTo>
                    <a:pt x="20610" y="12670"/>
                  </a:lnTo>
                  <a:lnTo>
                    <a:pt x="21123" y="6275"/>
                  </a:lnTo>
                  <a:lnTo>
                    <a:pt x="21123" y="5913"/>
                  </a:lnTo>
                  <a:cubicBezTo>
                    <a:pt x="21123" y="5430"/>
                    <a:pt x="21111" y="5189"/>
                    <a:pt x="21099" y="5068"/>
                  </a:cubicBezTo>
                  <a:cubicBezTo>
                    <a:pt x="21088" y="4948"/>
                    <a:pt x="21053" y="4827"/>
                    <a:pt x="21006" y="4827"/>
                  </a:cubicBezTo>
                  <a:lnTo>
                    <a:pt x="20971" y="4827"/>
                  </a:lnTo>
                  <a:lnTo>
                    <a:pt x="20971" y="3741"/>
                  </a:lnTo>
                  <a:lnTo>
                    <a:pt x="21600" y="3741"/>
                  </a:lnTo>
                  <a:lnTo>
                    <a:pt x="21600" y="4827"/>
                  </a:lnTo>
                  <a:lnTo>
                    <a:pt x="21565" y="4827"/>
                  </a:lnTo>
                  <a:cubicBezTo>
                    <a:pt x="21530" y="4827"/>
                    <a:pt x="21495" y="4948"/>
                    <a:pt x="21484" y="5068"/>
                  </a:cubicBezTo>
                  <a:cubicBezTo>
                    <a:pt x="21460" y="5189"/>
                    <a:pt x="21460" y="5551"/>
                    <a:pt x="21460" y="5913"/>
                  </a:cubicBezTo>
                  <a:lnTo>
                    <a:pt x="21460" y="15928"/>
                  </a:lnTo>
                  <a:cubicBezTo>
                    <a:pt x="21460" y="16291"/>
                    <a:pt x="21472" y="16652"/>
                    <a:pt x="21484" y="16773"/>
                  </a:cubicBezTo>
                  <a:cubicBezTo>
                    <a:pt x="21507" y="16894"/>
                    <a:pt x="21530" y="17015"/>
                    <a:pt x="21565" y="17015"/>
                  </a:cubicBezTo>
                  <a:lnTo>
                    <a:pt x="21600" y="17015"/>
                  </a:lnTo>
                  <a:lnTo>
                    <a:pt x="21600" y="18101"/>
                  </a:lnTo>
                  <a:lnTo>
                    <a:pt x="20971" y="18101"/>
                  </a:lnTo>
                  <a:lnTo>
                    <a:pt x="20971" y="17015"/>
                  </a:lnTo>
                  <a:lnTo>
                    <a:pt x="21006" y="17015"/>
                  </a:lnTo>
                  <a:cubicBezTo>
                    <a:pt x="21053" y="17015"/>
                    <a:pt x="21076" y="16894"/>
                    <a:pt x="21099" y="16773"/>
                  </a:cubicBezTo>
                  <a:cubicBezTo>
                    <a:pt x="21111" y="16652"/>
                    <a:pt x="21123" y="16291"/>
                    <a:pt x="21123" y="15928"/>
                  </a:cubicBezTo>
                  <a:lnTo>
                    <a:pt x="21123" y="8688"/>
                  </a:lnTo>
                  <a:lnTo>
                    <a:pt x="21099" y="8688"/>
                  </a:lnTo>
                  <a:lnTo>
                    <a:pt x="20587" y="15084"/>
                  </a:lnTo>
                  <a:lnTo>
                    <a:pt x="20587" y="15928"/>
                  </a:lnTo>
                  <a:cubicBezTo>
                    <a:pt x="20587" y="16291"/>
                    <a:pt x="20599" y="16532"/>
                    <a:pt x="20610" y="16773"/>
                  </a:cubicBezTo>
                  <a:cubicBezTo>
                    <a:pt x="20622" y="17015"/>
                    <a:pt x="20657" y="17015"/>
                    <a:pt x="20703" y="17015"/>
                  </a:cubicBezTo>
                  <a:lnTo>
                    <a:pt x="20750" y="17015"/>
                  </a:lnTo>
                  <a:lnTo>
                    <a:pt x="20750" y="18101"/>
                  </a:lnTo>
                  <a:lnTo>
                    <a:pt x="20121" y="18101"/>
                  </a:lnTo>
                  <a:lnTo>
                    <a:pt x="20121" y="17015"/>
                  </a:lnTo>
                  <a:lnTo>
                    <a:pt x="20168" y="17015"/>
                  </a:lnTo>
                  <a:cubicBezTo>
                    <a:pt x="20214" y="17015"/>
                    <a:pt x="20249" y="16894"/>
                    <a:pt x="20261" y="16773"/>
                  </a:cubicBezTo>
                  <a:cubicBezTo>
                    <a:pt x="20273" y="16652"/>
                    <a:pt x="20284" y="16291"/>
                    <a:pt x="20284" y="15928"/>
                  </a:cubicBezTo>
                  <a:lnTo>
                    <a:pt x="20284" y="5913"/>
                  </a:lnTo>
                  <a:cubicBezTo>
                    <a:pt x="20284" y="5551"/>
                    <a:pt x="20273" y="5309"/>
                    <a:pt x="20261" y="5068"/>
                  </a:cubicBezTo>
                  <a:cubicBezTo>
                    <a:pt x="20249" y="4827"/>
                    <a:pt x="20214" y="4827"/>
                    <a:pt x="20168" y="4827"/>
                  </a:cubicBezTo>
                  <a:lnTo>
                    <a:pt x="20133" y="4827"/>
                  </a:lnTo>
                  <a:lnTo>
                    <a:pt x="20133" y="3741"/>
                  </a:lnTo>
                  <a:lnTo>
                    <a:pt x="20762" y="3741"/>
                  </a:lnTo>
                  <a:lnTo>
                    <a:pt x="20762" y="4827"/>
                  </a:lnTo>
                  <a:lnTo>
                    <a:pt x="20715" y="4827"/>
                  </a:lnTo>
                  <a:cubicBezTo>
                    <a:pt x="20668" y="4827"/>
                    <a:pt x="20634" y="4948"/>
                    <a:pt x="20622" y="5068"/>
                  </a:cubicBezTo>
                  <a:cubicBezTo>
                    <a:pt x="20599" y="5309"/>
                    <a:pt x="20587" y="5551"/>
                    <a:pt x="20587" y="5913"/>
                  </a:cubicBezTo>
                  <a:close/>
                </a:path>
              </a:pathLst>
            </a:custGeom>
            <a:solidFill>
              <a:srgbClr val="00000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66" name="Полилиния: фигура 34"/>
            <p:cNvSpPr/>
            <p:nvPr/>
          </p:nvSpPr>
          <p:spPr>
            <a:xfrm>
              <a:off x="0" y="-1"/>
              <a:ext cx="754967" cy="552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2902" y="212"/>
                  </a:moveTo>
                  <a:cubicBezTo>
                    <a:pt x="13484" y="339"/>
                    <a:pt x="14067" y="509"/>
                    <a:pt x="14608" y="721"/>
                  </a:cubicBezTo>
                  <a:lnTo>
                    <a:pt x="21017" y="14598"/>
                  </a:lnTo>
                  <a:cubicBezTo>
                    <a:pt x="20809" y="15192"/>
                    <a:pt x="20601" y="15744"/>
                    <a:pt x="20310" y="16253"/>
                  </a:cubicBezTo>
                  <a:lnTo>
                    <a:pt x="12902" y="212"/>
                  </a:lnTo>
                  <a:close/>
                  <a:moveTo>
                    <a:pt x="17355" y="2249"/>
                  </a:moveTo>
                  <a:cubicBezTo>
                    <a:pt x="19935" y="4244"/>
                    <a:pt x="21600" y="7426"/>
                    <a:pt x="21600" y="11033"/>
                  </a:cubicBezTo>
                  <a:cubicBezTo>
                    <a:pt x="21600" y="11203"/>
                    <a:pt x="21600" y="11330"/>
                    <a:pt x="21600" y="11500"/>
                  </a:cubicBezTo>
                  <a:lnTo>
                    <a:pt x="17355" y="2249"/>
                  </a:lnTo>
                  <a:close/>
                  <a:moveTo>
                    <a:pt x="19144" y="18035"/>
                  </a:moveTo>
                  <a:cubicBezTo>
                    <a:pt x="17771" y="19733"/>
                    <a:pt x="15898" y="21006"/>
                    <a:pt x="13776" y="21600"/>
                  </a:cubicBezTo>
                  <a:lnTo>
                    <a:pt x="13776" y="17569"/>
                  </a:lnTo>
                  <a:lnTo>
                    <a:pt x="7866" y="17569"/>
                  </a:lnTo>
                  <a:lnTo>
                    <a:pt x="7866" y="21558"/>
                  </a:lnTo>
                  <a:cubicBezTo>
                    <a:pt x="5743" y="20921"/>
                    <a:pt x="3871" y="19648"/>
                    <a:pt x="2497" y="17950"/>
                  </a:cubicBezTo>
                  <a:lnTo>
                    <a:pt x="10779" y="0"/>
                  </a:lnTo>
                  <a:lnTo>
                    <a:pt x="19144" y="18035"/>
                  </a:lnTo>
                  <a:close/>
                  <a:moveTo>
                    <a:pt x="1290" y="16211"/>
                  </a:moveTo>
                  <a:cubicBezTo>
                    <a:pt x="999" y="15701"/>
                    <a:pt x="791" y="15150"/>
                    <a:pt x="583" y="14556"/>
                  </a:cubicBezTo>
                  <a:lnTo>
                    <a:pt x="6992" y="721"/>
                  </a:lnTo>
                  <a:cubicBezTo>
                    <a:pt x="7533" y="509"/>
                    <a:pt x="8116" y="339"/>
                    <a:pt x="8698" y="212"/>
                  </a:cubicBezTo>
                  <a:lnTo>
                    <a:pt x="1290" y="16211"/>
                  </a:lnTo>
                  <a:close/>
                  <a:moveTo>
                    <a:pt x="0" y="11458"/>
                  </a:moveTo>
                  <a:cubicBezTo>
                    <a:pt x="0" y="11330"/>
                    <a:pt x="0" y="11161"/>
                    <a:pt x="0" y="11033"/>
                  </a:cubicBezTo>
                  <a:cubicBezTo>
                    <a:pt x="0" y="7469"/>
                    <a:pt x="1665" y="4286"/>
                    <a:pt x="4245" y="2292"/>
                  </a:cubicBezTo>
                  <a:lnTo>
                    <a:pt x="0" y="11458"/>
                  </a:lnTo>
                  <a:close/>
                  <a:moveTo>
                    <a:pt x="10821" y="10354"/>
                  </a:moveTo>
                  <a:cubicBezTo>
                    <a:pt x="12319" y="10354"/>
                    <a:pt x="13526" y="11585"/>
                    <a:pt x="13526" y="13113"/>
                  </a:cubicBezTo>
                  <a:cubicBezTo>
                    <a:pt x="13526" y="14640"/>
                    <a:pt x="12319" y="15871"/>
                    <a:pt x="10821" y="15871"/>
                  </a:cubicBezTo>
                  <a:cubicBezTo>
                    <a:pt x="9323" y="15871"/>
                    <a:pt x="8116" y="14640"/>
                    <a:pt x="8116" y="13113"/>
                  </a:cubicBezTo>
                  <a:cubicBezTo>
                    <a:pt x="8116" y="11585"/>
                    <a:pt x="9323" y="10354"/>
                    <a:pt x="10821" y="10354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 spc="111" sz="13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</p:grpSp>
      <p:grpSp>
        <p:nvGrpSpPr>
          <p:cNvPr id="570" name="Группа 35"/>
          <p:cNvGrpSpPr/>
          <p:nvPr/>
        </p:nvGrpSpPr>
        <p:grpSpPr>
          <a:xfrm>
            <a:off x="6033798" y="887841"/>
            <a:ext cx="2141913" cy="1786929"/>
            <a:chOff x="-1" y="-1"/>
            <a:chExt cx="2141912" cy="1786928"/>
          </a:xfrm>
        </p:grpSpPr>
        <p:sp>
          <p:nvSpPr>
            <p:cNvPr id="568" name="Oval 20"/>
            <p:cNvSpPr/>
            <p:nvPr/>
          </p:nvSpPr>
          <p:spPr>
            <a:xfrm rot="15438746">
              <a:off x="366568" y="-45719"/>
              <a:ext cx="1408775" cy="1878363"/>
            </a:xfrm>
            <a:prstGeom prst="ellipse">
              <a:avLst/>
            </a:prstGeom>
            <a:solidFill>
              <a:srgbClr val="FFFFFF"/>
            </a:solidFill>
            <a:ln w="76200" cap="flat">
              <a:solidFill>
                <a:srgbClr val="FFFFFF"/>
              </a:solidFill>
              <a:prstDash val="solid"/>
              <a:round/>
            </a:ln>
            <a:effectLst>
              <a:outerShdw sx="100000" sy="100000" kx="0" ky="0" algn="b" rotWithShape="0" blurRad="215900" dist="50800" dir="0">
                <a:srgbClr val="000000">
                  <a:alpha val="30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69" name="Shape 1032"/>
            <p:cNvSpPr/>
            <p:nvPr/>
          </p:nvSpPr>
          <p:spPr>
            <a:xfrm>
              <a:off x="810794" y="701981"/>
              <a:ext cx="534378" cy="400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2973" y="235"/>
                  </a:moveTo>
                  <a:cubicBezTo>
                    <a:pt x="12909" y="205"/>
                    <a:pt x="12840" y="184"/>
                    <a:pt x="12764" y="184"/>
                  </a:cubicBezTo>
                  <a:cubicBezTo>
                    <a:pt x="12493" y="184"/>
                    <a:pt x="12273" y="404"/>
                    <a:pt x="12273" y="675"/>
                  </a:cubicBezTo>
                  <a:cubicBezTo>
                    <a:pt x="12273" y="946"/>
                    <a:pt x="12493" y="1166"/>
                    <a:pt x="12764" y="1166"/>
                  </a:cubicBezTo>
                  <a:lnTo>
                    <a:pt x="12764" y="1179"/>
                  </a:lnTo>
                  <a:cubicBezTo>
                    <a:pt x="17245" y="2089"/>
                    <a:pt x="20618" y="6050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6050"/>
                    <a:pt x="4355" y="2089"/>
                    <a:pt x="8836" y="1179"/>
                  </a:cubicBezTo>
                  <a:lnTo>
                    <a:pt x="8836" y="1166"/>
                  </a:lnTo>
                  <a:cubicBezTo>
                    <a:pt x="9107" y="1166"/>
                    <a:pt x="9327" y="946"/>
                    <a:pt x="9327" y="675"/>
                  </a:cubicBezTo>
                  <a:cubicBezTo>
                    <a:pt x="9327" y="404"/>
                    <a:pt x="9107" y="184"/>
                    <a:pt x="8836" y="184"/>
                  </a:cubicBezTo>
                  <a:cubicBezTo>
                    <a:pt x="8761" y="184"/>
                    <a:pt x="8691" y="205"/>
                    <a:pt x="8627" y="235"/>
                  </a:cubicBezTo>
                  <a:cubicBezTo>
                    <a:pt x="3706" y="1243"/>
                    <a:pt x="0" y="5582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5582"/>
                    <a:pt x="17893" y="1243"/>
                    <a:pt x="12973" y="235"/>
                  </a:cubicBezTo>
                  <a:moveTo>
                    <a:pt x="6873" y="9818"/>
                  </a:moveTo>
                  <a:cubicBezTo>
                    <a:pt x="6602" y="9818"/>
                    <a:pt x="6382" y="10038"/>
                    <a:pt x="6382" y="10309"/>
                  </a:cubicBezTo>
                  <a:cubicBezTo>
                    <a:pt x="6382" y="10445"/>
                    <a:pt x="6437" y="10567"/>
                    <a:pt x="6526" y="10656"/>
                  </a:cubicBezTo>
                  <a:lnTo>
                    <a:pt x="10453" y="14583"/>
                  </a:lnTo>
                  <a:cubicBezTo>
                    <a:pt x="10542" y="14673"/>
                    <a:pt x="10664" y="14727"/>
                    <a:pt x="10800" y="14727"/>
                  </a:cubicBezTo>
                  <a:cubicBezTo>
                    <a:pt x="10936" y="14727"/>
                    <a:pt x="11059" y="14673"/>
                    <a:pt x="11147" y="14583"/>
                  </a:cubicBezTo>
                  <a:lnTo>
                    <a:pt x="15074" y="10656"/>
                  </a:lnTo>
                  <a:cubicBezTo>
                    <a:pt x="15163" y="10567"/>
                    <a:pt x="15218" y="10445"/>
                    <a:pt x="15218" y="10309"/>
                  </a:cubicBezTo>
                  <a:cubicBezTo>
                    <a:pt x="15218" y="10038"/>
                    <a:pt x="14998" y="9818"/>
                    <a:pt x="14727" y="9818"/>
                  </a:cubicBezTo>
                  <a:cubicBezTo>
                    <a:pt x="14592" y="9818"/>
                    <a:pt x="14469" y="9873"/>
                    <a:pt x="14380" y="9962"/>
                  </a:cubicBezTo>
                  <a:lnTo>
                    <a:pt x="11291" y="13051"/>
                  </a:lnTo>
                  <a:lnTo>
                    <a:pt x="11291" y="491"/>
                  </a:lnTo>
                  <a:cubicBezTo>
                    <a:pt x="11291" y="220"/>
                    <a:pt x="11071" y="0"/>
                    <a:pt x="10800" y="0"/>
                  </a:cubicBezTo>
                  <a:cubicBezTo>
                    <a:pt x="10529" y="0"/>
                    <a:pt x="10309" y="220"/>
                    <a:pt x="10309" y="491"/>
                  </a:cubicBezTo>
                  <a:lnTo>
                    <a:pt x="10309" y="13051"/>
                  </a:lnTo>
                  <a:lnTo>
                    <a:pt x="7220" y="9962"/>
                  </a:lnTo>
                  <a:cubicBezTo>
                    <a:pt x="7131" y="9873"/>
                    <a:pt x="7009" y="9818"/>
                    <a:pt x="6873" y="9818"/>
                  </a:cubicBezTo>
                </a:path>
              </a:pathLst>
            </a:custGeom>
            <a:gradFill flip="none" rotWithShape="1">
              <a:gsLst>
                <a:gs pos="0">
                  <a:schemeClr val="accent5">
                    <a:alpha val="95000"/>
                  </a:schemeClr>
                </a:gs>
                <a:gs pos="48000">
                  <a:schemeClr val="accent3">
                    <a:alpha val="90000"/>
                  </a:schemeClr>
                </a:gs>
                <a:gs pos="100000">
                  <a:srgbClr val="D91F00">
                    <a:alpha val="90000"/>
                  </a:srgbClr>
                </a:gs>
              </a:gsLst>
              <a:path path="circle">
                <a:fillToRect l="62278" t="119636" r="37721" b="-19636"/>
              </a:path>
            </a:gra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 spc="111" sz="13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</p:grpSp>
      <p:sp>
        <p:nvSpPr>
          <p:cNvPr id="571" name="Title Text"/>
          <p:cNvSpPr txBox="1"/>
          <p:nvPr>
            <p:ph type="title"/>
          </p:nvPr>
        </p:nvSpPr>
        <p:spPr>
          <a:xfrm>
            <a:off x="3024395" y="2478125"/>
            <a:ext cx="7617501" cy="2719001"/>
          </a:xfrm>
          <a:prstGeom prst="rect">
            <a:avLst/>
          </a:prstGeom>
        </p:spPr>
        <p:txBody>
          <a:bodyPr lIns="0" tIns="0" rIns="0" bIns="0"/>
          <a:lstStyle>
            <a:lvl1pPr defTabSz="914400">
              <a:defRPr sz="4800">
                <a:solidFill>
                  <a:srgbClr val="3B3838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572" name="Oval 22"/>
          <p:cNvSpPr/>
          <p:nvPr/>
        </p:nvSpPr>
        <p:spPr>
          <a:xfrm>
            <a:off x="2283729" y="3380244"/>
            <a:ext cx="227367" cy="170527"/>
          </a:xfrm>
          <a:prstGeom prst="ellipse">
            <a:avLst/>
          </a:prstGeom>
          <a:solidFill>
            <a:srgbClr val="D9D9D9"/>
          </a:solidFill>
          <a:ln w="76200">
            <a:solidFill>
              <a:srgbClr val="FFFFFF"/>
            </a:solidFill>
          </a:ln>
          <a:effectLst>
            <a:outerShdw sx="100000" sy="100000" kx="0" ky="0" algn="b" rotWithShape="0" blurRad="215900" dist="50800" dir="0">
              <a:srgbClr val="000000">
                <a:alpha val="3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7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_Заключитель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Oval 7"/>
          <p:cNvSpPr/>
          <p:nvPr/>
        </p:nvSpPr>
        <p:spPr>
          <a:xfrm>
            <a:off x="2408545" y="572428"/>
            <a:ext cx="7322588" cy="5491942"/>
          </a:xfrm>
          <a:prstGeom prst="ellipse">
            <a:avLst/>
          </a:prstGeom>
          <a:ln w="6350">
            <a:solidFill>
              <a:srgbClr val="F2F2F2"/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81" name="Полилиния 37"/>
          <p:cNvSpPr/>
          <p:nvPr/>
        </p:nvSpPr>
        <p:spPr>
          <a:xfrm>
            <a:off x="-2" y="9"/>
            <a:ext cx="2981456" cy="21431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18528" y="0"/>
                </a:lnTo>
                <a:lnTo>
                  <a:pt x="18744" y="247"/>
                </a:lnTo>
                <a:cubicBezTo>
                  <a:pt x="20528" y="2503"/>
                  <a:pt x="21600" y="5395"/>
                  <a:pt x="21600" y="8549"/>
                </a:cubicBezTo>
                <a:cubicBezTo>
                  <a:pt x="21600" y="15757"/>
                  <a:pt x="16000" y="21600"/>
                  <a:pt x="9091" y="21600"/>
                </a:cubicBezTo>
                <a:cubicBezTo>
                  <a:pt x="5637" y="21600"/>
                  <a:pt x="2510" y="20139"/>
                  <a:pt x="246" y="17777"/>
                </a:cubicBezTo>
                <a:lnTo>
                  <a:pt x="0" y="17494"/>
                </a:lnTo>
                <a:close/>
              </a:path>
            </a:pathLst>
          </a:custGeom>
          <a:ln w="6350">
            <a:solidFill>
              <a:srgbClr val="D4DAE4">
                <a:alpha val="67000"/>
              </a:srgbClr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82" name="Полилиния 38"/>
          <p:cNvSpPr/>
          <p:nvPr/>
        </p:nvSpPr>
        <p:spPr>
          <a:xfrm>
            <a:off x="-2" y="5085807"/>
            <a:ext cx="2386279" cy="17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770" y="0"/>
                </a:moveTo>
                <a:cubicBezTo>
                  <a:pt x="15408" y="0"/>
                  <a:pt x="21600" y="6253"/>
                  <a:pt x="21600" y="13967"/>
                </a:cubicBezTo>
                <a:cubicBezTo>
                  <a:pt x="21600" y="15895"/>
                  <a:pt x="21213" y="17732"/>
                  <a:pt x="20513" y="19403"/>
                </a:cubicBezTo>
                <a:lnTo>
                  <a:pt x="19333" y="21600"/>
                </a:lnTo>
                <a:lnTo>
                  <a:pt x="0" y="21600"/>
                </a:lnTo>
                <a:lnTo>
                  <a:pt x="0" y="2413"/>
                </a:lnTo>
                <a:lnTo>
                  <a:pt x="37" y="2385"/>
                </a:lnTo>
                <a:cubicBezTo>
                  <a:pt x="2244" y="879"/>
                  <a:pt x="4905" y="0"/>
                  <a:pt x="7770" y="0"/>
                </a:cubicBezTo>
                <a:close/>
              </a:path>
            </a:pathLst>
          </a:custGeom>
          <a:solidFill>
            <a:srgbClr val="ADB9CA"/>
          </a:solidFill>
          <a:ln w="12700">
            <a:miter lim="400000"/>
          </a:ln>
          <a:effectLst>
            <a:outerShdw sx="100000" sy="100000" kx="0" ky="0" algn="b" rotWithShape="0" blurRad="1270000" dist="0" dir="0">
              <a:srgbClr val="ADB9CA">
                <a:alpha val="7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83" name="Oval 2"/>
          <p:cNvSpPr/>
          <p:nvPr/>
        </p:nvSpPr>
        <p:spPr>
          <a:xfrm>
            <a:off x="9815748" y="3717933"/>
            <a:ext cx="1960453" cy="1470341"/>
          </a:xfrm>
          <a:prstGeom prst="ellipse">
            <a:avLst/>
          </a:prstGeom>
          <a:solidFill>
            <a:srgbClr val="8497B0">
              <a:alpha val="8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84" name="Oval 7"/>
          <p:cNvSpPr/>
          <p:nvPr/>
        </p:nvSpPr>
        <p:spPr>
          <a:xfrm>
            <a:off x="3559083" y="1435342"/>
            <a:ext cx="5021511" cy="3766135"/>
          </a:xfrm>
          <a:prstGeom prst="ellipse">
            <a:avLst/>
          </a:prstGeom>
          <a:ln w="6350">
            <a:solidFill>
              <a:srgbClr val="D4DAE4"/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85" name="Полилиния 33"/>
          <p:cNvSpPr/>
          <p:nvPr/>
        </p:nvSpPr>
        <p:spPr>
          <a:xfrm>
            <a:off x="9182989" y="8"/>
            <a:ext cx="3009017" cy="29332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529" y="0"/>
                </a:moveTo>
                <a:lnTo>
                  <a:pt x="21600" y="0"/>
                </a:lnTo>
                <a:lnTo>
                  <a:pt x="21600" y="21411"/>
                </a:lnTo>
                <a:lnTo>
                  <a:pt x="20624" y="21526"/>
                </a:lnTo>
                <a:cubicBezTo>
                  <a:pt x="19995" y="21575"/>
                  <a:pt x="19357" y="21600"/>
                  <a:pt x="18711" y="21600"/>
                </a:cubicBezTo>
                <a:cubicBezTo>
                  <a:pt x="8377" y="21600"/>
                  <a:pt x="0" y="15155"/>
                  <a:pt x="0" y="7204"/>
                </a:cubicBezTo>
                <a:cubicBezTo>
                  <a:pt x="0" y="4720"/>
                  <a:pt x="818" y="2382"/>
                  <a:pt x="2258" y="34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86" name="Oval 22"/>
          <p:cNvSpPr/>
          <p:nvPr/>
        </p:nvSpPr>
        <p:spPr>
          <a:xfrm>
            <a:off x="8879137" y="4888555"/>
            <a:ext cx="227367" cy="170527"/>
          </a:xfrm>
          <a:prstGeom prst="ellipse">
            <a:avLst/>
          </a:prstGeom>
          <a:solidFill>
            <a:srgbClr val="D9D9D9"/>
          </a:solidFill>
          <a:ln w="76200">
            <a:solidFill>
              <a:srgbClr val="FFFFFF"/>
            </a:solidFill>
          </a:ln>
          <a:effectLst>
            <a:outerShdw sx="100000" sy="100000" kx="0" ky="0" algn="b" rotWithShape="0" blurRad="215900" dist="50800" dir="0">
              <a:srgbClr val="000000">
                <a:alpha val="3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87" name="Oval 23"/>
          <p:cNvSpPr/>
          <p:nvPr/>
        </p:nvSpPr>
        <p:spPr>
          <a:xfrm>
            <a:off x="8270385" y="2443645"/>
            <a:ext cx="134255" cy="100693"/>
          </a:xfrm>
          <a:prstGeom prst="ellipse">
            <a:avLst/>
          </a:prstGeom>
          <a:solidFill>
            <a:srgbClr val="D9D9D9"/>
          </a:solidFill>
          <a:ln w="76200">
            <a:solidFill>
              <a:srgbClr val="FFFFFF"/>
            </a:solidFill>
          </a:ln>
          <a:effectLst>
            <a:outerShdw sx="100000" sy="100000" kx="0" ky="0" algn="b" rotWithShape="0" blurRad="215900" dist="50800" dir="0">
              <a:srgbClr val="000000">
                <a:alpha val="3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88" name="Oval 25"/>
          <p:cNvSpPr/>
          <p:nvPr/>
        </p:nvSpPr>
        <p:spPr>
          <a:xfrm>
            <a:off x="4368667" y="1844782"/>
            <a:ext cx="134255" cy="100693"/>
          </a:xfrm>
          <a:prstGeom prst="ellipse">
            <a:avLst/>
          </a:prstGeom>
          <a:solidFill>
            <a:srgbClr val="D9D9D9"/>
          </a:solidFill>
          <a:ln w="76200">
            <a:solidFill>
              <a:srgbClr val="FFFFFF"/>
            </a:solidFill>
          </a:ln>
          <a:effectLst>
            <a:outerShdw sx="100000" sy="100000" kx="0" ky="0" algn="b" rotWithShape="0" blurRad="215900" dist="50800" dir="0">
              <a:srgbClr val="000000">
                <a:alpha val="3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89" name="Oval 26"/>
          <p:cNvSpPr/>
          <p:nvPr/>
        </p:nvSpPr>
        <p:spPr>
          <a:xfrm>
            <a:off x="3151152" y="1415691"/>
            <a:ext cx="281184" cy="210887"/>
          </a:xfrm>
          <a:prstGeom prst="ellipse">
            <a:avLst/>
          </a:prstGeom>
          <a:solidFill>
            <a:srgbClr val="D9D9D9"/>
          </a:solidFill>
          <a:ln w="76200">
            <a:solidFill>
              <a:srgbClr val="FFFFFF"/>
            </a:solidFill>
          </a:ln>
          <a:effectLst>
            <a:outerShdw sx="100000" sy="100000" kx="0" ky="0" algn="b" rotWithShape="0" blurRad="215900" dist="50800" dir="0">
              <a:srgbClr val="000000">
                <a:alpha val="3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grpSp>
        <p:nvGrpSpPr>
          <p:cNvPr id="593" name="Группа 1"/>
          <p:cNvGrpSpPr/>
          <p:nvPr/>
        </p:nvGrpSpPr>
        <p:grpSpPr>
          <a:xfrm>
            <a:off x="871103" y="571894"/>
            <a:ext cx="3588630" cy="552615"/>
            <a:chOff x="0" y="0"/>
            <a:chExt cx="3588628" cy="552614"/>
          </a:xfrm>
        </p:grpSpPr>
        <p:sp>
          <p:nvSpPr>
            <p:cNvPr id="590" name="Полилиния: фигура 32"/>
            <p:cNvSpPr/>
            <p:nvPr/>
          </p:nvSpPr>
          <p:spPr>
            <a:xfrm>
              <a:off x="881517" y="423415"/>
              <a:ext cx="2707112" cy="180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21600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 spc="111"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91" name="Полилиния: фигура 33"/>
            <p:cNvSpPr/>
            <p:nvPr/>
          </p:nvSpPr>
          <p:spPr>
            <a:xfrm>
              <a:off x="887337" y="189994"/>
              <a:ext cx="2698384" cy="194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803" y="3499"/>
                  </a:moveTo>
                  <a:lnTo>
                    <a:pt x="1211" y="14842"/>
                  </a:lnTo>
                  <a:cubicBezTo>
                    <a:pt x="1234" y="15446"/>
                    <a:pt x="1246" y="15808"/>
                    <a:pt x="1269" y="16291"/>
                  </a:cubicBezTo>
                  <a:cubicBezTo>
                    <a:pt x="1293" y="16652"/>
                    <a:pt x="1316" y="16894"/>
                    <a:pt x="1351" y="17015"/>
                  </a:cubicBezTo>
                  <a:cubicBezTo>
                    <a:pt x="1362" y="17015"/>
                    <a:pt x="1374" y="17015"/>
                    <a:pt x="1409" y="17015"/>
                  </a:cubicBezTo>
                  <a:lnTo>
                    <a:pt x="1409" y="18101"/>
                  </a:lnTo>
                  <a:lnTo>
                    <a:pt x="885" y="18101"/>
                  </a:lnTo>
                  <a:lnTo>
                    <a:pt x="885" y="17015"/>
                  </a:lnTo>
                  <a:lnTo>
                    <a:pt x="955" y="17015"/>
                  </a:lnTo>
                  <a:cubicBezTo>
                    <a:pt x="978" y="17015"/>
                    <a:pt x="990" y="16894"/>
                    <a:pt x="990" y="16773"/>
                  </a:cubicBezTo>
                  <a:lnTo>
                    <a:pt x="990" y="16652"/>
                  </a:lnTo>
                  <a:cubicBezTo>
                    <a:pt x="990" y="16652"/>
                    <a:pt x="990" y="16532"/>
                    <a:pt x="978" y="16291"/>
                  </a:cubicBezTo>
                  <a:lnTo>
                    <a:pt x="897" y="13756"/>
                  </a:lnTo>
                  <a:lnTo>
                    <a:pt x="408" y="13756"/>
                  </a:lnTo>
                  <a:lnTo>
                    <a:pt x="338" y="15928"/>
                  </a:lnTo>
                  <a:cubicBezTo>
                    <a:pt x="338" y="15928"/>
                    <a:pt x="338" y="16049"/>
                    <a:pt x="326" y="16291"/>
                  </a:cubicBezTo>
                  <a:cubicBezTo>
                    <a:pt x="314" y="16532"/>
                    <a:pt x="314" y="16652"/>
                    <a:pt x="314" y="16652"/>
                  </a:cubicBezTo>
                  <a:lnTo>
                    <a:pt x="314" y="16773"/>
                  </a:lnTo>
                  <a:cubicBezTo>
                    <a:pt x="314" y="16894"/>
                    <a:pt x="338" y="16894"/>
                    <a:pt x="361" y="16894"/>
                  </a:cubicBezTo>
                  <a:lnTo>
                    <a:pt x="408" y="16894"/>
                  </a:lnTo>
                  <a:lnTo>
                    <a:pt x="408" y="17980"/>
                  </a:lnTo>
                  <a:lnTo>
                    <a:pt x="0" y="17980"/>
                  </a:lnTo>
                  <a:lnTo>
                    <a:pt x="0" y="16894"/>
                  </a:lnTo>
                  <a:cubicBezTo>
                    <a:pt x="35" y="16894"/>
                    <a:pt x="70" y="16773"/>
                    <a:pt x="93" y="16773"/>
                  </a:cubicBezTo>
                  <a:cubicBezTo>
                    <a:pt x="116" y="16652"/>
                    <a:pt x="140" y="16532"/>
                    <a:pt x="151" y="16411"/>
                  </a:cubicBezTo>
                  <a:cubicBezTo>
                    <a:pt x="163" y="16291"/>
                    <a:pt x="175" y="16170"/>
                    <a:pt x="175" y="16049"/>
                  </a:cubicBezTo>
                  <a:cubicBezTo>
                    <a:pt x="175" y="15928"/>
                    <a:pt x="186" y="15687"/>
                    <a:pt x="198" y="15325"/>
                  </a:cubicBezTo>
                  <a:lnTo>
                    <a:pt x="512" y="6878"/>
                  </a:lnTo>
                  <a:cubicBezTo>
                    <a:pt x="524" y="6395"/>
                    <a:pt x="536" y="6154"/>
                    <a:pt x="536" y="6034"/>
                  </a:cubicBezTo>
                  <a:cubicBezTo>
                    <a:pt x="536" y="5672"/>
                    <a:pt x="512" y="5551"/>
                    <a:pt x="466" y="5551"/>
                  </a:cubicBezTo>
                  <a:lnTo>
                    <a:pt x="442" y="5551"/>
                  </a:lnTo>
                  <a:lnTo>
                    <a:pt x="442" y="4827"/>
                  </a:lnTo>
                  <a:cubicBezTo>
                    <a:pt x="501" y="4827"/>
                    <a:pt x="547" y="4706"/>
                    <a:pt x="582" y="4585"/>
                  </a:cubicBezTo>
                  <a:cubicBezTo>
                    <a:pt x="617" y="4465"/>
                    <a:pt x="664" y="4103"/>
                    <a:pt x="710" y="3620"/>
                  </a:cubicBezTo>
                  <a:lnTo>
                    <a:pt x="803" y="3620"/>
                  </a:lnTo>
                  <a:lnTo>
                    <a:pt x="803" y="3499"/>
                  </a:lnTo>
                  <a:close/>
                  <a:moveTo>
                    <a:pt x="629" y="7240"/>
                  </a:moveTo>
                  <a:lnTo>
                    <a:pt x="442" y="12429"/>
                  </a:lnTo>
                  <a:lnTo>
                    <a:pt x="827" y="12429"/>
                  </a:lnTo>
                  <a:lnTo>
                    <a:pt x="640" y="7240"/>
                  </a:lnTo>
                  <a:lnTo>
                    <a:pt x="629" y="7240"/>
                  </a:lnTo>
                  <a:close/>
                  <a:moveTo>
                    <a:pt x="1723" y="3741"/>
                  </a:moveTo>
                  <a:lnTo>
                    <a:pt x="2352" y="3741"/>
                  </a:lnTo>
                  <a:lnTo>
                    <a:pt x="2352" y="4827"/>
                  </a:lnTo>
                  <a:lnTo>
                    <a:pt x="2306" y="4827"/>
                  </a:lnTo>
                  <a:cubicBezTo>
                    <a:pt x="2259" y="4827"/>
                    <a:pt x="2224" y="4948"/>
                    <a:pt x="2212" y="5068"/>
                  </a:cubicBezTo>
                  <a:cubicBezTo>
                    <a:pt x="2201" y="5309"/>
                    <a:pt x="2189" y="5551"/>
                    <a:pt x="2189" y="5913"/>
                  </a:cubicBezTo>
                  <a:lnTo>
                    <a:pt x="2189" y="10257"/>
                  </a:lnTo>
                  <a:lnTo>
                    <a:pt x="2212" y="10257"/>
                  </a:lnTo>
                  <a:lnTo>
                    <a:pt x="2585" y="6154"/>
                  </a:lnTo>
                  <a:cubicBezTo>
                    <a:pt x="2620" y="5672"/>
                    <a:pt x="2643" y="5430"/>
                    <a:pt x="2643" y="5189"/>
                  </a:cubicBezTo>
                  <a:cubicBezTo>
                    <a:pt x="2643" y="4948"/>
                    <a:pt x="2620" y="4827"/>
                    <a:pt x="2585" y="4827"/>
                  </a:cubicBezTo>
                  <a:lnTo>
                    <a:pt x="2562" y="4827"/>
                  </a:lnTo>
                  <a:lnTo>
                    <a:pt x="2562" y="3741"/>
                  </a:lnTo>
                  <a:lnTo>
                    <a:pt x="2981" y="3741"/>
                  </a:lnTo>
                  <a:lnTo>
                    <a:pt x="2981" y="4827"/>
                  </a:lnTo>
                  <a:cubicBezTo>
                    <a:pt x="2934" y="4827"/>
                    <a:pt x="2888" y="4948"/>
                    <a:pt x="2853" y="5189"/>
                  </a:cubicBezTo>
                  <a:cubicBezTo>
                    <a:pt x="2818" y="5430"/>
                    <a:pt x="2783" y="5672"/>
                    <a:pt x="2736" y="6154"/>
                  </a:cubicBezTo>
                  <a:lnTo>
                    <a:pt x="2538" y="8447"/>
                  </a:lnTo>
                  <a:lnTo>
                    <a:pt x="2830" y="13877"/>
                  </a:lnTo>
                  <a:cubicBezTo>
                    <a:pt x="2876" y="14842"/>
                    <a:pt x="2923" y="15566"/>
                    <a:pt x="2969" y="16049"/>
                  </a:cubicBezTo>
                  <a:cubicBezTo>
                    <a:pt x="3016" y="16652"/>
                    <a:pt x="3051" y="16894"/>
                    <a:pt x="3097" y="16894"/>
                  </a:cubicBezTo>
                  <a:lnTo>
                    <a:pt x="3144" y="16894"/>
                  </a:lnTo>
                  <a:lnTo>
                    <a:pt x="3144" y="17980"/>
                  </a:lnTo>
                  <a:lnTo>
                    <a:pt x="2538" y="17980"/>
                  </a:lnTo>
                  <a:lnTo>
                    <a:pt x="2538" y="16894"/>
                  </a:lnTo>
                  <a:lnTo>
                    <a:pt x="2562" y="16894"/>
                  </a:lnTo>
                  <a:cubicBezTo>
                    <a:pt x="2597" y="16894"/>
                    <a:pt x="2608" y="16773"/>
                    <a:pt x="2608" y="16532"/>
                  </a:cubicBezTo>
                  <a:cubicBezTo>
                    <a:pt x="2608" y="16411"/>
                    <a:pt x="2597" y="16049"/>
                    <a:pt x="2562" y="15446"/>
                  </a:cubicBezTo>
                  <a:lnTo>
                    <a:pt x="2317" y="10860"/>
                  </a:lnTo>
                  <a:lnTo>
                    <a:pt x="2201" y="12188"/>
                  </a:lnTo>
                  <a:lnTo>
                    <a:pt x="2201" y="15687"/>
                  </a:lnTo>
                  <a:cubicBezTo>
                    <a:pt x="2201" y="16049"/>
                    <a:pt x="2212" y="16291"/>
                    <a:pt x="2224" y="16532"/>
                  </a:cubicBezTo>
                  <a:cubicBezTo>
                    <a:pt x="2236" y="16773"/>
                    <a:pt x="2271" y="16773"/>
                    <a:pt x="2317" y="16773"/>
                  </a:cubicBezTo>
                  <a:lnTo>
                    <a:pt x="2364" y="16773"/>
                  </a:lnTo>
                  <a:lnTo>
                    <a:pt x="2364" y="17859"/>
                  </a:lnTo>
                  <a:lnTo>
                    <a:pt x="1735" y="17859"/>
                  </a:lnTo>
                  <a:lnTo>
                    <a:pt x="1735" y="16773"/>
                  </a:lnTo>
                  <a:lnTo>
                    <a:pt x="1770" y="16773"/>
                  </a:lnTo>
                  <a:cubicBezTo>
                    <a:pt x="1816" y="16773"/>
                    <a:pt x="1851" y="16652"/>
                    <a:pt x="1863" y="16532"/>
                  </a:cubicBezTo>
                  <a:cubicBezTo>
                    <a:pt x="1875" y="16291"/>
                    <a:pt x="1886" y="16049"/>
                    <a:pt x="1886" y="15687"/>
                  </a:cubicBezTo>
                  <a:lnTo>
                    <a:pt x="1886" y="5672"/>
                  </a:lnTo>
                  <a:cubicBezTo>
                    <a:pt x="1886" y="5309"/>
                    <a:pt x="1875" y="5068"/>
                    <a:pt x="1863" y="4827"/>
                  </a:cubicBezTo>
                  <a:cubicBezTo>
                    <a:pt x="1851" y="4585"/>
                    <a:pt x="1816" y="4585"/>
                    <a:pt x="1770" y="4585"/>
                  </a:cubicBezTo>
                  <a:lnTo>
                    <a:pt x="1735" y="4585"/>
                  </a:lnTo>
                  <a:lnTo>
                    <a:pt x="1735" y="3741"/>
                  </a:lnTo>
                  <a:lnTo>
                    <a:pt x="1723" y="3741"/>
                  </a:lnTo>
                  <a:close/>
                  <a:moveTo>
                    <a:pt x="4169" y="3499"/>
                  </a:moveTo>
                  <a:lnTo>
                    <a:pt x="4576" y="14842"/>
                  </a:lnTo>
                  <a:cubicBezTo>
                    <a:pt x="4599" y="15446"/>
                    <a:pt x="4611" y="15808"/>
                    <a:pt x="4634" y="16291"/>
                  </a:cubicBezTo>
                  <a:cubicBezTo>
                    <a:pt x="4658" y="16652"/>
                    <a:pt x="4681" y="16894"/>
                    <a:pt x="4716" y="17015"/>
                  </a:cubicBezTo>
                  <a:cubicBezTo>
                    <a:pt x="4728" y="17015"/>
                    <a:pt x="4739" y="17015"/>
                    <a:pt x="4774" y="17015"/>
                  </a:cubicBezTo>
                  <a:lnTo>
                    <a:pt x="4774" y="18101"/>
                  </a:lnTo>
                  <a:lnTo>
                    <a:pt x="4250" y="18101"/>
                  </a:lnTo>
                  <a:lnTo>
                    <a:pt x="4250" y="17015"/>
                  </a:lnTo>
                  <a:lnTo>
                    <a:pt x="4320" y="17015"/>
                  </a:lnTo>
                  <a:cubicBezTo>
                    <a:pt x="4343" y="17015"/>
                    <a:pt x="4355" y="16894"/>
                    <a:pt x="4355" y="16773"/>
                  </a:cubicBezTo>
                  <a:lnTo>
                    <a:pt x="4355" y="16652"/>
                  </a:lnTo>
                  <a:cubicBezTo>
                    <a:pt x="4355" y="16652"/>
                    <a:pt x="4355" y="16532"/>
                    <a:pt x="4343" y="16291"/>
                  </a:cubicBezTo>
                  <a:lnTo>
                    <a:pt x="4262" y="13756"/>
                  </a:lnTo>
                  <a:lnTo>
                    <a:pt x="3773" y="13756"/>
                  </a:lnTo>
                  <a:lnTo>
                    <a:pt x="3703" y="15928"/>
                  </a:lnTo>
                  <a:cubicBezTo>
                    <a:pt x="3703" y="15928"/>
                    <a:pt x="3703" y="16049"/>
                    <a:pt x="3691" y="16291"/>
                  </a:cubicBezTo>
                  <a:cubicBezTo>
                    <a:pt x="3680" y="16532"/>
                    <a:pt x="3680" y="16652"/>
                    <a:pt x="3680" y="16652"/>
                  </a:cubicBezTo>
                  <a:lnTo>
                    <a:pt x="3680" y="16773"/>
                  </a:lnTo>
                  <a:cubicBezTo>
                    <a:pt x="3680" y="16894"/>
                    <a:pt x="3703" y="16894"/>
                    <a:pt x="3726" y="16894"/>
                  </a:cubicBezTo>
                  <a:lnTo>
                    <a:pt x="3773" y="16894"/>
                  </a:lnTo>
                  <a:lnTo>
                    <a:pt x="3773" y="17980"/>
                  </a:lnTo>
                  <a:lnTo>
                    <a:pt x="3377" y="17980"/>
                  </a:lnTo>
                  <a:lnTo>
                    <a:pt x="3377" y="16894"/>
                  </a:lnTo>
                  <a:cubicBezTo>
                    <a:pt x="3412" y="16894"/>
                    <a:pt x="3447" y="16773"/>
                    <a:pt x="3470" y="16773"/>
                  </a:cubicBezTo>
                  <a:cubicBezTo>
                    <a:pt x="3493" y="16652"/>
                    <a:pt x="3517" y="16532"/>
                    <a:pt x="3528" y="16411"/>
                  </a:cubicBezTo>
                  <a:cubicBezTo>
                    <a:pt x="3540" y="16291"/>
                    <a:pt x="3551" y="16170"/>
                    <a:pt x="3551" y="16049"/>
                  </a:cubicBezTo>
                  <a:cubicBezTo>
                    <a:pt x="3551" y="15928"/>
                    <a:pt x="3563" y="15687"/>
                    <a:pt x="3575" y="15325"/>
                  </a:cubicBezTo>
                  <a:lnTo>
                    <a:pt x="3889" y="6878"/>
                  </a:lnTo>
                  <a:cubicBezTo>
                    <a:pt x="3901" y="6395"/>
                    <a:pt x="3912" y="6154"/>
                    <a:pt x="3912" y="6034"/>
                  </a:cubicBezTo>
                  <a:cubicBezTo>
                    <a:pt x="3912" y="5672"/>
                    <a:pt x="3889" y="5551"/>
                    <a:pt x="3843" y="5551"/>
                  </a:cubicBezTo>
                  <a:lnTo>
                    <a:pt x="3819" y="5551"/>
                  </a:lnTo>
                  <a:lnTo>
                    <a:pt x="3819" y="4827"/>
                  </a:lnTo>
                  <a:cubicBezTo>
                    <a:pt x="3878" y="4827"/>
                    <a:pt x="3924" y="4706"/>
                    <a:pt x="3959" y="4585"/>
                  </a:cubicBezTo>
                  <a:cubicBezTo>
                    <a:pt x="3994" y="4465"/>
                    <a:pt x="4041" y="4103"/>
                    <a:pt x="4087" y="3620"/>
                  </a:cubicBezTo>
                  <a:lnTo>
                    <a:pt x="4169" y="3620"/>
                  </a:lnTo>
                  <a:lnTo>
                    <a:pt x="4169" y="3499"/>
                  </a:lnTo>
                  <a:close/>
                  <a:moveTo>
                    <a:pt x="4006" y="7240"/>
                  </a:moveTo>
                  <a:lnTo>
                    <a:pt x="3819" y="12429"/>
                  </a:lnTo>
                  <a:lnTo>
                    <a:pt x="4204" y="12429"/>
                  </a:lnTo>
                  <a:lnTo>
                    <a:pt x="4017" y="7240"/>
                  </a:lnTo>
                  <a:lnTo>
                    <a:pt x="4006" y="7240"/>
                  </a:lnTo>
                  <a:close/>
                  <a:moveTo>
                    <a:pt x="4984" y="21359"/>
                  </a:moveTo>
                  <a:lnTo>
                    <a:pt x="5030" y="17135"/>
                  </a:lnTo>
                  <a:cubicBezTo>
                    <a:pt x="5100" y="17135"/>
                    <a:pt x="5158" y="17015"/>
                    <a:pt x="5193" y="16773"/>
                  </a:cubicBezTo>
                  <a:cubicBezTo>
                    <a:pt x="5228" y="16532"/>
                    <a:pt x="5263" y="16170"/>
                    <a:pt x="5286" y="15566"/>
                  </a:cubicBezTo>
                  <a:cubicBezTo>
                    <a:pt x="5321" y="14963"/>
                    <a:pt x="5345" y="14118"/>
                    <a:pt x="5368" y="13274"/>
                  </a:cubicBezTo>
                  <a:cubicBezTo>
                    <a:pt x="5391" y="12308"/>
                    <a:pt x="5403" y="11343"/>
                    <a:pt x="5415" y="10257"/>
                  </a:cubicBezTo>
                  <a:cubicBezTo>
                    <a:pt x="5426" y="9171"/>
                    <a:pt x="5438" y="8206"/>
                    <a:pt x="5438" y="7361"/>
                  </a:cubicBezTo>
                  <a:cubicBezTo>
                    <a:pt x="5438" y="6637"/>
                    <a:pt x="5438" y="6034"/>
                    <a:pt x="5426" y="5672"/>
                  </a:cubicBezTo>
                  <a:cubicBezTo>
                    <a:pt x="5415" y="5309"/>
                    <a:pt x="5403" y="5068"/>
                    <a:pt x="5380" y="5068"/>
                  </a:cubicBezTo>
                  <a:cubicBezTo>
                    <a:pt x="5356" y="4948"/>
                    <a:pt x="5333" y="4948"/>
                    <a:pt x="5298" y="4948"/>
                  </a:cubicBezTo>
                  <a:lnTo>
                    <a:pt x="5263" y="4948"/>
                  </a:lnTo>
                  <a:lnTo>
                    <a:pt x="5263" y="3861"/>
                  </a:lnTo>
                  <a:lnTo>
                    <a:pt x="6404" y="3861"/>
                  </a:lnTo>
                  <a:lnTo>
                    <a:pt x="6404" y="4948"/>
                  </a:lnTo>
                  <a:lnTo>
                    <a:pt x="6369" y="4948"/>
                  </a:lnTo>
                  <a:cubicBezTo>
                    <a:pt x="6323" y="4948"/>
                    <a:pt x="6300" y="5068"/>
                    <a:pt x="6276" y="5189"/>
                  </a:cubicBezTo>
                  <a:cubicBezTo>
                    <a:pt x="6265" y="5309"/>
                    <a:pt x="6253" y="5672"/>
                    <a:pt x="6253" y="6034"/>
                  </a:cubicBezTo>
                  <a:lnTo>
                    <a:pt x="6253" y="15928"/>
                  </a:lnTo>
                  <a:cubicBezTo>
                    <a:pt x="6253" y="16291"/>
                    <a:pt x="6265" y="16652"/>
                    <a:pt x="6276" y="16773"/>
                  </a:cubicBezTo>
                  <a:cubicBezTo>
                    <a:pt x="6288" y="16894"/>
                    <a:pt x="6323" y="17015"/>
                    <a:pt x="6369" y="17015"/>
                  </a:cubicBezTo>
                  <a:lnTo>
                    <a:pt x="6428" y="17015"/>
                  </a:lnTo>
                  <a:lnTo>
                    <a:pt x="6497" y="21600"/>
                  </a:lnTo>
                  <a:lnTo>
                    <a:pt x="6439" y="21600"/>
                  </a:lnTo>
                  <a:cubicBezTo>
                    <a:pt x="6393" y="20635"/>
                    <a:pt x="6346" y="19911"/>
                    <a:pt x="6288" y="19428"/>
                  </a:cubicBezTo>
                  <a:cubicBezTo>
                    <a:pt x="6230" y="18945"/>
                    <a:pt x="6171" y="18583"/>
                    <a:pt x="6090" y="18463"/>
                  </a:cubicBezTo>
                  <a:cubicBezTo>
                    <a:pt x="6008" y="18342"/>
                    <a:pt x="5915" y="18221"/>
                    <a:pt x="5787" y="18221"/>
                  </a:cubicBezTo>
                  <a:lnTo>
                    <a:pt x="5589" y="18221"/>
                  </a:lnTo>
                  <a:cubicBezTo>
                    <a:pt x="5449" y="18221"/>
                    <a:pt x="5333" y="18583"/>
                    <a:pt x="5240" y="19187"/>
                  </a:cubicBezTo>
                  <a:cubicBezTo>
                    <a:pt x="5147" y="19790"/>
                    <a:pt x="5089" y="20635"/>
                    <a:pt x="5065" y="21600"/>
                  </a:cubicBezTo>
                  <a:lnTo>
                    <a:pt x="4984" y="21600"/>
                  </a:lnTo>
                  <a:lnTo>
                    <a:pt x="4984" y="21359"/>
                  </a:lnTo>
                  <a:close/>
                  <a:moveTo>
                    <a:pt x="5927" y="15808"/>
                  </a:moveTo>
                  <a:lnTo>
                    <a:pt x="5927" y="6154"/>
                  </a:lnTo>
                  <a:cubicBezTo>
                    <a:pt x="5927" y="5792"/>
                    <a:pt x="5915" y="5551"/>
                    <a:pt x="5904" y="5309"/>
                  </a:cubicBezTo>
                  <a:cubicBezTo>
                    <a:pt x="5892" y="5189"/>
                    <a:pt x="5857" y="5068"/>
                    <a:pt x="5810" y="5068"/>
                  </a:cubicBezTo>
                  <a:lnTo>
                    <a:pt x="5694" y="5068"/>
                  </a:lnTo>
                  <a:cubicBezTo>
                    <a:pt x="5659" y="5068"/>
                    <a:pt x="5636" y="5189"/>
                    <a:pt x="5613" y="5309"/>
                  </a:cubicBezTo>
                  <a:cubicBezTo>
                    <a:pt x="5589" y="5430"/>
                    <a:pt x="5578" y="5672"/>
                    <a:pt x="5578" y="6034"/>
                  </a:cubicBezTo>
                  <a:cubicBezTo>
                    <a:pt x="5566" y="6395"/>
                    <a:pt x="5566" y="6878"/>
                    <a:pt x="5566" y="7482"/>
                  </a:cubicBezTo>
                  <a:cubicBezTo>
                    <a:pt x="5566" y="8206"/>
                    <a:pt x="5554" y="8688"/>
                    <a:pt x="5554" y="9050"/>
                  </a:cubicBezTo>
                  <a:cubicBezTo>
                    <a:pt x="5543" y="10619"/>
                    <a:pt x="5519" y="11946"/>
                    <a:pt x="5496" y="13032"/>
                  </a:cubicBezTo>
                  <a:cubicBezTo>
                    <a:pt x="5473" y="14118"/>
                    <a:pt x="5449" y="14842"/>
                    <a:pt x="5438" y="15325"/>
                  </a:cubicBezTo>
                  <a:cubicBezTo>
                    <a:pt x="5415" y="15808"/>
                    <a:pt x="5403" y="16170"/>
                    <a:pt x="5391" y="16532"/>
                  </a:cubicBezTo>
                  <a:lnTo>
                    <a:pt x="5391" y="16773"/>
                  </a:lnTo>
                  <a:lnTo>
                    <a:pt x="5822" y="16773"/>
                  </a:lnTo>
                  <a:cubicBezTo>
                    <a:pt x="5869" y="16773"/>
                    <a:pt x="5892" y="16652"/>
                    <a:pt x="5915" y="16532"/>
                  </a:cubicBezTo>
                  <a:cubicBezTo>
                    <a:pt x="5915" y="16411"/>
                    <a:pt x="5927" y="16170"/>
                    <a:pt x="5927" y="15808"/>
                  </a:cubicBezTo>
                  <a:close/>
                  <a:moveTo>
                    <a:pt x="7848" y="3741"/>
                  </a:moveTo>
                  <a:lnTo>
                    <a:pt x="7906" y="7119"/>
                  </a:lnTo>
                  <a:lnTo>
                    <a:pt x="7848" y="7119"/>
                  </a:lnTo>
                  <a:cubicBezTo>
                    <a:pt x="7813" y="6275"/>
                    <a:pt x="7767" y="5672"/>
                    <a:pt x="7708" y="5430"/>
                  </a:cubicBezTo>
                  <a:cubicBezTo>
                    <a:pt x="7650" y="5189"/>
                    <a:pt x="7592" y="4948"/>
                    <a:pt x="7534" y="4948"/>
                  </a:cubicBezTo>
                  <a:lnTo>
                    <a:pt x="7382" y="4948"/>
                  </a:lnTo>
                  <a:cubicBezTo>
                    <a:pt x="7336" y="4948"/>
                    <a:pt x="7313" y="5068"/>
                    <a:pt x="7289" y="5189"/>
                  </a:cubicBezTo>
                  <a:cubicBezTo>
                    <a:pt x="7278" y="5309"/>
                    <a:pt x="7266" y="5672"/>
                    <a:pt x="7266" y="6034"/>
                  </a:cubicBezTo>
                  <a:lnTo>
                    <a:pt x="7266" y="9654"/>
                  </a:lnTo>
                  <a:lnTo>
                    <a:pt x="7464" y="9654"/>
                  </a:lnTo>
                  <a:cubicBezTo>
                    <a:pt x="7511" y="9654"/>
                    <a:pt x="7545" y="9654"/>
                    <a:pt x="7569" y="9533"/>
                  </a:cubicBezTo>
                  <a:cubicBezTo>
                    <a:pt x="7592" y="9533"/>
                    <a:pt x="7615" y="9412"/>
                    <a:pt x="7627" y="9171"/>
                  </a:cubicBezTo>
                  <a:cubicBezTo>
                    <a:pt x="7639" y="8930"/>
                    <a:pt x="7650" y="8688"/>
                    <a:pt x="7650" y="8206"/>
                  </a:cubicBezTo>
                  <a:lnTo>
                    <a:pt x="7708" y="8206"/>
                  </a:lnTo>
                  <a:lnTo>
                    <a:pt x="7708" y="12188"/>
                  </a:lnTo>
                  <a:lnTo>
                    <a:pt x="7650" y="12188"/>
                  </a:lnTo>
                  <a:cubicBezTo>
                    <a:pt x="7650" y="11584"/>
                    <a:pt x="7627" y="11222"/>
                    <a:pt x="7604" y="11102"/>
                  </a:cubicBezTo>
                  <a:cubicBezTo>
                    <a:pt x="7580" y="10981"/>
                    <a:pt x="7534" y="10860"/>
                    <a:pt x="7476" y="10860"/>
                  </a:cubicBezTo>
                  <a:lnTo>
                    <a:pt x="7266" y="10860"/>
                  </a:lnTo>
                  <a:lnTo>
                    <a:pt x="7266" y="15566"/>
                  </a:lnTo>
                  <a:cubicBezTo>
                    <a:pt x="7266" y="15928"/>
                    <a:pt x="7278" y="16291"/>
                    <a:pt x="7289" y="16411"/>
                  </a:cubicBezTo>
                  <a:cubicBezTo>
                    <a:pt x="7301" y="16532"/>
                    <a:pt x="7336" y="16652"/>
                    <a:pt x="7382" y="16652"/>
                  </a:cubicBezTo>
                  <a:lnTo>
                    <a:pt x="7557" y="16652"/>
                  </a:lnTo>
                  <a:cubicBezTo>
                    <a:pt x="7604" y="16652"/>
                    <a:pt x="7639" y="16652"/>
                    <a:pt x="7685" y="16532"/>
                  </a:cubicBezTo>
                  <a:cubicBezTo>
                    <a:pt x="7720" y="16411"/>
                    <a:pt x="7767" y="16170"/>
                    <a:pt x="7813" y="15928"/>
                  </a:cubicBezTo>
                  <a:cubicBezTo>
                    <a:pt x="7860" y="15566"/>
                    <a:pt x="7895" y="15084"/>
                    <a:pt x="7930" y="14480"/>
                  </a:cubicBezTo>
                  <a:lnTo>
                    <a:pt x="8000" y="14480"/>
                  </a:lnTo>
                  <a:lnTo>
                    <a:pt x="7930" y="17980"/>
                  </a:lnTo>
                  <a:lnTo>
                    <a:pt x="6812" y="17980"/>
                  </a:lnTo>
                  <a:lnTo>
                    <a:pt x="6812" y="16894"/>
                  </a:lnTo>
                  <a:lnTo>
                    <a:pt x="6858" y="16894"/>
                  </a:lnTo>
                  <a:cubicBezTo>
                    <a:pt x="6905" y="16894"/>
                    <a:pt x="6940" y="16773"/>
                    <a:pt x="6952" y="16652"/>
                  </a:cubicBezTo>
                  <a:cubicBezTo>
                    <a:pt x="6963" y="16411"/>
                    <a:pt x="6975" y="16170"/>
                    <a:pt x="6975" y="15808"/>
                  </a:cubicBezTo>
                  <a:lnTo>
                    <a:pt x="6975" y="5792"/>
                  </a:lnTo>
                  <a:cubicBezTo>
                    <a:pt x="6975" y="5430"/>
                    <a:pt x="6963" y="5189"/>
                    <a:pt x="6952" y="4948"/>
                  </a:cubicBezTo>
                  <a:cubicBezTo>
                    <a:pt x="6940" y="4827"/>
                    <a:pt x="6905" y="4706"/>
                    <a:pt x="6858" y="4706"/>
                  </a:cubicBezTo>
                  <a:lnTo>
                    <a:pt x="6812" y="4706"/>
                  </a:lnTo>
                  <a:lnTo>
                    <a:pt x="6812" y="3620"/>
                  </a:lnTo>
                  <a:lnTo>
                    <a:pt x="7848" y="3620"/>
                  </a:lnTo>
                  <a:lnTo>
                    <a:pt x="7848" y="3741"/>
                  </a:lnTo>
                  <a:close/>
                  <a:moveTo>
                    <a:pt x="8966" y="3741"/>
                  </a:moveTo>
                  <a:lnTo>
                    <a:pt x="9245" y="12791"/>
                  </a:lnTo>
                  <a:lnTo>
                    <a:pt x="9269" y="12791"/>
                  </a:lnTo>
                  <a:lnTo>
                    <a:pt x="9560" y="3741"/>
                  </a:lnTo>
                  <a:lnTo>
                    <a:pt x="9991" y="3741"/>
                  </a:lnTo>
                  <a:lnTo>
                    <a:pt x="9991" y="4827"/>
                  </a:lnTo>
                  <a:lnTo>
                    <a:pt x="9944" y="4827"/>
                  </a:lnTo>
                  <a:cubicBezTo>
                    <a:pt x="9921" y="4827"/>
                    <a:pt x="9898" y="4948"/>
                    <a:pt x="9886" y="5068"/>
                  </a:cubicBezTo>
                  <a:cubicBezTo>
                    <a:pt x="9874" y="5189"/>
                    <a:pt x="9874" y="5430"/>
                    <a:pt x="9874" y="5672"/>
                  </a:cubicBezTo>
                  <a:lnTo>
                    <a:pt x="10014" y="15687"/>
                  </a:lnTo>
                  <a:cubicBezTo>
                    <a:pt x="10014" y="16049"/>
                    <a:pt x="10026" y="16411"/>
                    <a:pt x="10037" y="16532"/>
                  </a:cubicBezTo>
                  <a:cubicBezTo>
                    <a:pt x="10049" y="16773"/>
                    <a:pt x="10061" y="16773"/>
                    <a:pt x="10072" y="16894"/>
                  </a:cubicBezTo>
                  <a:cubicBezTo>
                    <a:pt x="10084" y="16894"/>
                    <a:pt x="10107" y="17015"/>
                    <a:pt x="10142" y="17015"/>
                  </a:cubicBezTo>
                  <a:lnTo>
                    <a:pt x="10165" y="17015"/>
                  </a:lnTo>
                  <a:lnTo>
                    <a:pt x="10165" y="18101"/>
                  </a:lnTo>
                  <a:lnTo>
                    <a:pt x="9595" y="18101"/>
                  </a:lnTo>
                  <a:lnTo>
                    <a:pt x="9595" y="17015"/>
                  </a:lnTo>
                  <a:cubicBezTo>
                    <a:pt x="9653" y="17015"/>
                    <a:pt x="9688" y="17015"/>
                    <a:pt x="9700" y="16894"/>
                  </a:cubicBezTo>
                  <a:cubicBezTo>
                    <a:pt x="9711" y="16773"/>
                    <a:pt x="9711" y="16652"/>
                    <a:pt x="9711" y="16291"/>
                  </a:cubicBezTo>
                  <a:lnTo>
                    <a:pt x="9583" y="7240"/>
                  </a:lnTo>
                  <a:lnTo>
                    <a:pt x="9560" y="7240"/>
                  </a:lnTo>
                  <a:lnTo>
                    <a:pt x="9222" y="17739"/>
                  </a:lnTo>
                  <a:lnTo>
                    <a:pt x="9071" y="17739"/>
                  </a:lnTo>
                  <a:lnTo>
                    <a:pt x="8745" y="7240"/>
                  </a:lnTo>
                  <a:lnTo>
                    <a:pt x="8722" y="7240"/>
                  </a:lnTo>
                  <a:lnTo>
                    <a:pt x="8605" y="15446"/>
                  </a:lnTo>
                  <a:cubicBezTo>
                    <a:pt x="8605" y="15446"/>
                    <a:pt x="8605" y="15566"/>
                    <a:pt x="8605" y="15687"/>
                  </a:cubicBezTo>
                  <a:cubicBezTo>
                    <a:pt x="8605" y="15808"/>
                    <a:pt x="8605" y="15808"/>
                    <a:pt x="8605" y="15928"/>
                  </a:cubicBezTo>
                  <a:cubicBezTo>
                    <a:pt x="8605" y="15928"/>
                    <a:pt x="8605" y="15928"/>
                    <a:pt x="8605" y="16049"/>
                  </a:cubicBezTo>
                  <a:cubicBezTo>
                    <a:pt x="8605" y="16049"/>
                    <a:pt x="8605" y="16049"/>
                    <a:pt x="8605" y="16170"/>
                  </a:cubicBezTo>
                  <a:cubicBezTo>
                    <a:pt x="8605" y="16411"/>
                    <a:pt x="8605" y="16532"/>
                    <a:pt x="8605" y="16532"/>
                  </a:cubicBezTo>
                  <a:cubicBezTo>
                    <a:pt x="8605" y="17015"/>
                    <a:pt x="8628" y="17135"/>
                    <a:pt x="8687" y="17135"/>
                  </a:cubicBezTo>
                  <a:lnTo>
                    <a:pt x="8745" y="17135"/>
                  </a:lnTo>
                  <a:lnTo>
                    <a:pt x="8745" y="18221"/>
                  </a:lnTo>
                  <a:lnTo>
                    <a:pt x="8314" y="18221"/>
                  </a:lnTo>
                  <a:lnTo>
                    <a:pt x="8314" y="17135"/>
                  </a:lnTo>
                  <a:lnTo>
                    <a:pt x="8361" y="17135"/>
                  </a:lnTo>
                  <a:cubicBezTo>
                    <a:pt x="8407" y="17135"/>
                    <a:pt x="8442" y="17015"/>
                    <a:pt x="8454" y="16773"/>
                  </a:cubicBezTo>
                  <a:cubicBezTo>
                    <a:pt x="8465" y="16532"/>
                    <a:pt x="8489" y="16170"/>
                    <a:pt x="8489" y="15687"/>
                  </a:cubicBezTo>
                  <a:lnTo>
                    <a:pt x="8605" y="6999"/>
                  </a:lnTo>
                  <a:cubicBezTo>
                    <a:pt x="8617" y="6154"/>
                    <a:pt x="8617" y="5792"/>
                    <a:pt x="8617" y="5672"/>
                  </a:cubicBezTo>
                  <a:cubicBezTo>
                    <a:pt x="8617" y="5309"/>
                    <a:pt x="8582" y="5189"/>
                    <a:pt x="8500" y="5189"/>
                  </a:cubicBezTo>
                  <a:lnTo>
                    <a:pt x="8465" y="5189"/>
                  </a:lnTo>
                  <a:lnTo>
                    <a:pt x="8465" y="4103"/>
                  </a:lnTo>
                  <a:lnTo>
                    <a:pt x="8966" y="4103"/>
                  </a:lnTo>
                  <a:lnTo>
                    <a:pt x="8966" y="3741"/>
                  </a:lnTo>
                  <a:close/>
                  <a:moveTo>
                    <a:pt x="10980" y="5913"/>
                  </a:moveTo>
                  <a:lnTo>
                    <a:pt x="10980" y="12670"/>
                  </a:lnTo>
                  <a:lnTo>
                    <a:pt x="11004" y="12670"/>
                  </a:lnTo>
                  <a:lnTo>
                    <a:pt x="11516" y="6275"/>
                  </a:lnTo>
                  <a:lnTo>
                    <a:pt x="11516" y="5913"/>
                  </a:lnTo>
                  <a:cubicBezTo>
                    <a:pt x="11516" y="5430"/>
                    <a:pt x="11504" y="5189"/>
                    <a:pt x="11493" y="5068"/>
                  </a:cubicBezTo>
                  <a:cubicBezTo>
                    <a:pt x="11481" y="4948"/>
                    <a:pt x="11446" y="4827"/>
                    <a:pt x="11400" y="4827"/>
                  </a:cubicBezTo>
                  <a:lnTo>
                    <a:pt x="11365" y="4827"/>
                  </a:lnTo>
                  <a:lnTo>
                    <a:pt x="11365" y="3741"/>
                  </a:lnTo>
                  <a:lnTo>
                    <a:pt x="11994" y="3741"/>
                  </a:lnTo>
                  <a:lnTo>
                    <a:pt x="11994" y="4827"/>
                  </a:lnTo>
                  <a:lnTo>
                    <a:pt x="11959" y="4827"/>
                  </a:lnTo>
                  <a:cubicBezTo>
                    <a:pt x="11924" y="4827"/>
                    <a:pt x="11889" y="4948"/>
                    <a:pt x="11877" y="5068"/>
                  </a:cubicBezTo>
                  <a:cubicBezTo>
                    <a:pt x="11854" y="5189"/>
                    <a:pt x="11854" y="5551"/>
                    <a:pt x="11854" y="5913"/>
                  </a:cubicBezTo>
                  <a:lnTo>
                    <a:pt x="11854" y="15928"/>
                  </a:lnTo>
                  <a:cubicBezTo>
                    <a:pt x="11854" y="16291"/>
                    <a:pt x="11865" y="16652"/>
                    <a:pt x="11877" y="16773"/>
                  </a:cubicBezTo>
                  <a:cubicBezTo>
                    <a:pt x="11900" y="16894"/>
                    <a:pt x="11924" y="17015"/>
                    <a:pt x="11959" y="17015"/>
                  </a:cubicBezTo>
                  <a:lnTo>
                    <a:pt x="11994" y="17015"/>
                  </a:lnTo>
                  <a:lnTo>
                    <a:pt x="11994" y="18101"/>
                  </a:lnTo>
                  <a:lnTo>
                    <a:pt x="11365" y="18101"/>
                  </a:lnTo>
                  <a:lnTo>
                    <a:pt x="11365" y="17015"/>
                  </a:lnTo>
                  <a:lnTo>
                    <a:pt x="11400" y="17015"/>
                  </a:lnTo>
                  <a:cubicBezTo>
                    <a:pt x="11446" y="17015"/>
                    <a:pt x="11470" y="16894"/>
                    <a:pt x="11493" y="16773"/>
                  </a:cubicBezTo>
                  <a:cubicBezTo>
                    <a:pt x="11504" y="16652"/>
                    <a:pt x="11516" y="16291"/>
                    <a:pt x="11516" y="15928"/>
                  </a:cubicBezTo>
                  <a:lnTo>
                    <a:pt x="11516" y="8688"/>
                  </a:lnTo>
                  <a:lnTo>
                    <a:pt x="11493" y="8688"/>
                  </a:lnTo>
                  <a:lnTo>
                    <a:pt x="10980" y="15084"/>
                  </a:lnTo>
                  <a:lnTo>
                    <a:pt x="10980" y="15928"/>
                  </a:lnTo>
                  <a:cubicBezTo>
                    <a:pt x="10980" y="16291"/>
                    <a:pt x="10992" y="16532"/>
                    <a:pt x="11004" y="16773"/>
                  </a:cubicBezTo>
                  <a:cubicBezTo>
                    <a:pt x="11015" y="17015"/>
                    <a:pt x="11050" y="17015"/>
                    <a:pt x="11097" y="17015"/>
                  </a:cubicBezTo>
                  <a:lnTo>
                    <a:pt x="11144" y="17015"/>
                  </a:lnTo>
                  <a:lnTo>
                    <a:pt x="11144" y="18101"/>
                  </a:lnTo>
                  <a:lnTo>
                    <a:pt x="10515" y="18101"/>
                  </a:lnTo>
                  <a:lnTo>
                    <a:pt x="10515" y="17015"/>
                  </a:lnTo>
                  <a:lnTo>
                    <a:pt x="10561" y="17015"/>
                  </a:lnTo>
                  <a:cubicBezTo>
                    <a:pt x="10608" y="17015"/>
                    <a:pt x="10643" y="16894"/>
                    <a:pt x="10654" y="16773"/>
                  </a:cubicBezTo>
                  <a:cubicBezTo>
                    <a:pt x="10666" y="16532"/>
                    <a:pt x="10678" y="16291"/>
                    <a:pt x="10678" y="15928"/>
                  </a:cubicBezTo>
                  <a:lnTo>
                    <a:pt x="10678" y="5913"/>
                  </a:lnTo>
                  <a:cubicBezTo>
                    <a:pt x="10678" y="5551"/>
                    <a:pt x="10666" y="5309"/>
                    <a:pt x="10654" y="5068"/>
                  </a:cubicBezTo>
                  <a:cubicBezTo>
                    <a:pt x="10643" y="4827"/>
                    <a:pt x="10608" y="4827"/>
                    <a:pt x="10561" y="4827"/>
                  </a:cubicBezTo>
                  <a:lnTo>
                    <a:pt x="10526" y="4827"/>
                  </a:lnTo>
                  <a:lnTo>
                    <a:pt x="10526" y="3741"/>
                  </a:lnTo>
                  <a:lnTo>
                    <a:pt x="11155" y="3741"/>
                  </a:lnTo>
                  <a:lnTo>
                    <a:pt x="11155" y="4827"/>
                  </a:lnTo>
                  <a:lnTo>
                    <a:pt x="11109" y="4827"/>
                  </a:lnTo>
                  <a:cubicBezTo>
                    <a:pt x="11062" y="4827"/>
                    <a:pt x="11027" y="4948"/>
                    <a:pt x="11015" y="5068"/>
                  </a:cubicBezTo>
                  <a:cubicBezTo>
                    <a:pt x="10992" y="5309"/>
                    <a:pt x="10980" y="5551"/>
                    <a:pt x="10980" y="5913"/>
                  </a:cubicBezTo>
                  <a:close/>
                  <a:moveTo>
                    <a:pt x="13193" y="12188"/>
                  </a:moveTo>
                  <a:lnTo>
                    <a:pt x="13053" y="12188"/>
                  </a:lnTo>
                  <a:lnTo>
                    <a:pt x="12878" y="15446"/>
                  </a:lnTo>
                  <a:cubicBezTo>
                    <a:pt x="12844" y="15928"/>
                    <a:pt x="12832" y="16291"/>
                    <a:pt x="12832" y="16411"/>
                  </a:cubicBezTo>
                  <a:cubicBezTo>
                    <a:pt x="12832" y="16773"/>
                    <a:pt x="12855" y="16894"/>
                    <a:pt x="12902" y="16894"/>
                  </a:cubicBezTo>
                  <a:lnTo>
                    <a:pt x="12913" y="16894"/>
                  </a:lnTo>
                  <a:lnTo>
                    <a:pt x="12913" y="17980"/>
                  </a:lnTo>
                  <a:lnTo>
                    <a:pt x="12331" y="17980"/>
                  </a:lnTo>
                  <a:lnTo>
                    <a:pt x="12331" y="16894"/>
                  </a:lnTo>
                  <a:cubicBezTo>
                    <a:pt x="12389" y="16894"/>
                    <a:pt x="12436" y="16652"/>
                    <a:pt x="12471" y="16291"/>
                  </a:cubicBezTo>
                  <a:cubicBezTo>
                    <a:pt x="12494" y="16170"/>
                    <a:pt x="12518" y="15687"/>
                    <a:pt x="12552" y="15204"/>
                  </a:cubicBezTo>
                  <a:cubicBezTo>
                    <a:pt x="12587" y="14601"/>
                    <a:pt x="12622" y="14239"/>
                    <a:pt x="12634" y="13998"/>
                  </a:cubicBezTo>
                  <a:lnTo>
                    <a:pt x="12750" y="11826"/>
                  </a:lnTo>
                  <a:lnTo>
                    <a:pt x="12750" y="11584"/>
                  </a:lnTo>
                  <a:cubicBezTo>
                    <a:pt x="12657" y="11584"/>
                    <a:pt x="12576" y="11222"/>
                    <a:pt x="12518" y="10619"/>
                  </a:cubicBezTo>
                  <a:cubicBezTo>
                    <a:pt x="12459" y="10016"/>
                    <a:pt x="12424" y="9171"/>
                    <a:pt x="12424" y="8085"/>
                  </a:cubicBezTo>
                  <a:cubicBezTo>
                    <a:pt x="12424" y="7119"/>
                    <a:pt x="12448" y="6275"/>
                    <a:pt x="12494" y="5672"/>
                  </a:cubicBezTo>
                  <a:cubicBezTo>
                    <a:pt x="12541" y="5068"/>
                    <a:pt x="12611" y="4585"/>
                    <a:pt x="12692" y="4344"/>
                  </a:cubicBezTo>
                  <a:cubicBezTo>
                    <a:pt x="12785" y="4103"/>
                    <a:pt x="12890" y="3861"/>
                    <a:pt x="13018" y="3861"/>
                  </a:cubicBezTo>
                  <a:lnTo>
                    <a:pt x="13647" y="3861"/>
                  </a:lnTo>
                  <a:lnTo>
                    <a:pt x="13647" y="4948"/>
                  </a:lnTo>
                  <a:lnTo>
                    <a:pt x="13624" y="4948"/>
                  </a:lnTo>
                  <a:cubicBezTo>
                    <a:pt x="13577" y="4948"/>
                    <a:pt x="13542" y="5068"/>
                    <a:pt x="13531" y="5189"/>
                  </a:cubicBezTo>
                  <a:cubicBezTo>
                    <a:pt x="13519" y="5309"/>
                    <a:pt x="13507" y="5672"/>
                    <a:pt x="13507" y="6034"/>
                  </a:cubicBezTo>
                  <a:lnTo>
                    <a:pt x="13507" y="16049"/>
                  </a:lnTo>
                  <a:cubicBezTo>
                    <a:pt x="13507" y="16411"/>
                    <a:pt x="13519" y="16652"/>
                    <a:pt x="13531" y="16894"/>
                  </a:cubicBezTo>
                  <a:cubicBezTo>
                    <a:pt x="13542" y="17015"/>
                    <a:pt x="13577" y="17135"/>
                    <a:pt x="13624" y="17135"/>
                  </a:cubicBezTo>
                  <a:lnTo>
                    <a:pt x="13659" y="17135"/>
                  </a:lnTo>
                  <a:lnTo>
                    <a:pt x="13659" y="18221"/>
                  </a:lnTo>
                  <a:lnTo>
                    <a:pt x="13065" y="18221"/>
                  </a:lnTo>
                  <a:lnTo>
                    <a:pt x="13065" y="17135"/>
                  </a:lnTo>
                  <a:lnTo>
                    <a:pt x="13100" y="17135"/>
                  </a:lnTo>
                  <a:cubicBezTo>
                    <a:pt x="13158" y="17135"/>
                    <a:pt x="13193" y="16773"/>
                    <a:pt x="13193" y="16049"/>
                  </a:cubicBezTo>
                  <a:lnTo>
                    <a:pt x="13193" y="12188"/>
                  </a:lnTo>
                  <a:close/>
                  <a:moveTo>
                    <a:pt x="13193" y="10981"/>
                  </a:moveTo>
                  <a:lnTo>
                    <a:pt x="13193" y="6034"/>
                  </a:lnTo>
                  <a:cubicBezTo>
                    <a:pt x="13193" y="5430"/>
                    <a:pt x="13170" y="5068"/>
                    <a:pt x="13111" y="5068"/>
                  </a:cubicBezTo>
                  <a:lnTo>
                    <a:pt x="13065" y="5068"/>
                  </a:lnTo>
                  <a:cubicBezTo>
                    <a:pt x="13018" y="5068"/>
                    <a:pt x="12972" y="5189"/>
                    <a:pt x="12925" y="5309"/>
                  </a:cubicBezTo>
                  <a:cubicBezTo>
                    <a:pt x="12890" y="5430"/>
                    <a:pt x="12855" y="5672"/>
                    <a:pt x="12820" y="6154"/>
                  </a:cubicBezTo>
                  <a:cubicBezTo>
                    <a:pt x="12785" y="6637"/>
                    <a:pt x="12774" y="7240"/>
                    <a:pt x="12774" y="8085"/>
                  </a:cubicBezTo>
                  <a:cubicBezTo>
                    <a:pt x="12774" y="10016"/>
                    <a:pt x="12878" y="10981"/>
                    <a:pt x="13076" y="10981"/>
                  </a:cubicBezTo>
                  <a:lnTo>
                    <a:pt x="13193" y="10981"/>
                  </a:lnTo>
                  <a:close/>
                  <a:moveTo>
                    <a:pt x="15778" y="3499"/>
                  </a:moveTo>
                  <a:lnTo>
                    <a:pt x="16185" y="14842"/>
                  </a:lnTo>
                  <a:cubicBezTo>
                    <a:pt x="16209" y="15446"/>
                    <a:pt x="16220" y="15808"/>
                    <a:pt x="16244" y="16291"/>
                  </a:cubicBezTo>
                  <a:cubicBezTo>
                    <a:pt x="16267" y="16652"/>
                    <a:pt x="16290" y="16894"/>
                    <a:pt x="16325" y="17015"/>
                  </a:cubicBezTo>
                  <a:cubicBezTo>
                    <a:pt x="16337" y="17015"/>
                    <a:pt x="16348" y="17015"/>
                    <a:pt x="16383" y="17015"/>
                  </a:cubicBezTo>
                  <a:lnTo>
                    <a:pt x="16383" y="18101"/>
                  </a:lnTo>
                  <a:lnTo>
                    <a:pt x="15859" y="18101"/>
                  </a:lnTo>
                  <a:lnTo>
                    <a:pt x="15859" y="17015"/>
                  </a:lnTo>
                  <a:lnTo>
                    <a:pt x="15929" y="17015"/>
                  </a:lnTo>
                  <a:cubicBezTo>
                    <a:pt x="15953" y="17015"/>
                    <a:pt x="15964" y="16894"/>
                    <a:pt x="15964" y="16773"/>
                  </a:cubicBezTo>
                  <a:lnTo>
                    <a:pt x="15964" y="16652"/>
                  </a:lnTo>
                  <a:cubicBezTo>
                    <a:pt x="15964" y="16652"/>
                    <a:pt x="15964" y="16532"/>
                    <a:pt x="15953" y="16291"/>
                  </a:cubicBezTo>
                  <a:lnTo>
                    <a:pt x="15871" y="13756"/>
                  </a:lnTo>
                  <a:lnTo>
                    <a:pt x="15382" y="13756"/>
                  </a:lnTo>
                  <a:lnTo>
                    <a:pt x="15312" y="15928"/>
                  </a:lnTo>
                  <a:cubicBezTo>
                    <a:pt x="15312" y="15928"/>
                    <a:pt x="15312" y="16049"/>
                    <a:pt x="15300" y="16291"/>
                  </a:cubicBezTo>
                  <a:cubicBezTo>
                    <a:pt x="15289" y="16532"/>
                    <a:pt x="15289" y="16652"/>
                    <a:pt x="15289" y="16652"/>
                  </a:cubicBezTo>
                  <a:lnTo>
                    <a:pt x="15289" y="16773"/>
                  </a:lnTo>
                  <a:cubicBezTo>
                    <a:pt x="15289" y="16894"/>
                    <a:pt x="15312" y="16894"/>
                    <a:pt x="15335" y="16894"/>
                  </a:cubicBezTo>
                  <a:lnTo>
                    <a:pt x="15382" y="16894"/>
                  </a:lnTo>
                  <a:lnTo>
                    <a:pt x="15382" y="17980"/>
                  </a:lnTo>
                  <a:lnTo>
                    <a:pt x="14974" y="17980"/>
                  </a:lnTo>
                  <a:lnTo>
                    <a:pt x="14974" y="16894"/>
                  </a:lnTo>
                  <a:cubicBezTo>
                    <a:pt x="15009" y="16894"/>
                    <a:pt x="15044" y="16773"/>
                    <a:pt x="15068" y="16773"/>
                  </a:cubicBezTo>
                  <a:cubicBezTo>
                    <a:pt x="15091" y="16652"/>
                    <a:pt x="15114" y="16532"/>
                    <a:pt x="15126" y="16411"/>
                  </a:cubicBezTo>
                  <a:cubicBezTo>
                    <a:pt x="15137" y="16291"/>
                    <a:pt x="15149" y="16170"/>
                    <a:pt x="15149" y="16049"/>
                  </a:cubicBezTo>
                  <a:cubicBezTo>
                    <a:pt x="15149" y="15928"/>
                    <a:pt x="15161" y="15687"/>
                    <a:pt x="15172" y="15325"/>
                  </a:cubicBezTo>
                  <a:lnTo>
                    <a:pt x="15487" y="6878"/>
                  </a:lnTo>
                  <a:cubicBezTo>
                    <a:pt x="15498" y="6395"/>
                    <a:pt x="15510" y="6154"/>
                    <a:pt x="15510" y="6034"/>
                  </a:cubicBezTo>
                  <a:cubicBezTo>
                    <a:pt x="15510" y="5672"/>
                    <a:pt x="15487" y="5551"/>
                    <a:pt x="15440" y="5551"/>
                  </a:cubicBezTo>
                  <a:lnTo>
                    <a:pt x="15417" y="5551"/>
                  </a:lnTo>
                  <a:lnTo>
                    <a:pt x="15417" y="4827"/>
                  </a:lnTo>
                  <a:cubicBezTo>
                    <a:pt x="15475" y="4827"/>
                    <a:pt x="15522" y="4706"/>
                    <a:pt x="15557" y="4585"/>
                  </a:cubicBezTo>
                  <a:cubicBezTo>
                    <a:pt x="15592" y="4465"/>
                    <a:pt x="15638" y="4103"/>
                    <a:pt x="15685" y="3620"/>
                  </a:cubicBezTo>
                  <a:lnTo>
                    <a:pt x="15778" y="3620"/>
                  </a:lnTo>
                  <a:lnTo>
                    <a:pt x="15778" y="3499"/>
                  </a:lnTo>
                  <a:close/>
                  <a:moveTo>
                    <a:pt x="15615" y="7240"/>
                  </a:moveTo>
                  <a:lnTo>
                    <a:pt x="15429" y="12429"/>
                  </a:lnTo>
                  <a:lnTo>
                    <a:pt x="15813" y="12429"/>
                  </a:lnTo>
                  <a:lnTo>
                    <a:pt x="15627" y="7240"/>
                  </a:lnTo>
                  <a:lnTo>
                    <a:pt x="15615" y="7240"/>
                  </a:lnTo>
                  <a:close/>
                  <a:moveTo>
                    <a:pt x="17338" y="3741"/>
                  </a:moveTo>
                  <a:lnTo>
                    <a:pt x="17338" y="4827"/>
                  </a:lnTo>
                  <a:lnTo>
                    <a:pt x="17292" y="4827"/>
                  </a:lnTo>
                  <a:cubicBezTo>
                    <a:pt x="17245" y="4827"/>
                    <a:pt x="17210" y="4948"/>
                    <a:pt x="17198" y="5068"/>
                  </a:cubicBezTo>
                  <a:cubicBezTo>
                    <a:pt x="17187" y="5189"/>
                    <a:pt x="17175" y="5551"/>
                    <a:pt x="17175" y="5913"/>
                  </a:cubicBezTo>
                  <a:lnTo>
                    <a:pt x="17175" y="12670"/>
                  </a:lnTo>
                  <a:lnTo>
                    <a:pt x="17198" y="12670"/>
                  </a:lnTo>
                  <a:lnTo>
                    <a:pt x="17711" y="6275"/>
                  </a:lnTo>
                  <a:lnTo>
                    <a:pt x="17711" y="5913"/>
                  </a:lnTo>
                  <a:cubicBezTo>
                    <a:pt x="17711" y="5551"/>
                    <a:pt x="17699" y="5189"/>
                    <a:pt x="17688" y="5068"/>
                  </a:cubicBezTo>
                  <a:cubicBezTo>
                    <a:pt x="17664" y="4948"/>
                    <a:pt x="17641" y="4827"/>
                    <a:pt x="17606" y="4827"/>
                  </a:cubicBezTo>
                  <a:lnTo>
                    <a:pt x="17571" y="4827"/>
                  </a:lnTo>
                  <a:lnTo>
                    <a:pt x="17571" y="3741"/>
                  </a:lnTo>
                  <a:lnTo>
                    <a:pt x="18200" y="3741"/>
                  </a:lnTo>
                  <a:lnTo>
                    <a:pt x="18200" y="4827"/>
                  </a:lnTo>
                  <a:lnTo>
                    <a:pt x="18165" y="4827"/>
                  </a:lnTo>
                  <a:cubicBezTo>
                    <a:pt x="18118" y="4827"/>
                    <a:pt x="18095" y="4948"/>
                    <a:pt x="18072" y="5068"/>
                  </a:cubicBezTo>
                  <a:cubicBezTo>
                    <a:pt x="18060" y="5189"/>
                    <a:pt x="18049" y="5551"/>
                    <a:pt x="18049" y="5913"/>
                  </a:cubicBezTo>
                  <a:lnTo>
                    <a:pt x="18049" y="15928"/>
                  </a:lnTo>
                  <a:cubicBezTo>
                    <a:pt x="18049" y="16411"/>
                    <a:pt x="18060" y="16652"/>
                    <a:pt x="18072" y="16773"/>
                  </a:cubicBezTo>
                  <a:cubicBezTo>
                    <a:pt x="18083" y="16894"/>
                    <a:pt x="18118" y="17015"/>
                    <a:pt x="18165" y="17015"/>
                  </a:cubicBezTo>
                  <a:lnTo>
                    <a:pt x="18200" y="17015"/>
                  </a:lnTo>
                  <a:lnTo>
                    <a:pt x="18200" y="18101"/>
                  </a:lnTo>
                  <a:lnTo>
                    <a:pt x="17571" y="18101"/>
                  </a:lnTo>
                  <a:lnTo>
                    <a:pt x="17571" y="17015"/>
                  </a:lnTo>
                  <a:lnTo>
                    <a:pt x="17606" y="17015"/>
                  </a:lnTo>
                  <a:cubicBezTo>
                    <a:pt x="17641" y="17015"/>
                    <a:pt x="17676" y="16894"/>
                    <a:pt x="17688" y="16773"/>
                  </a:cubicBezTo>
                  <a:cubicBezTo>
                    <a:pt x="17711" y="16652"/>
                    <a:pt x="17711" y="16291"/>
                    <a:pt x="17711" y="15928"/>
                  </a:cubicBezTo>
                  <a:lnTo>
                    <a:pt x="17711" y="8688"/>
                  </a:lnTo>
                  <a:lnTo>
                    <a:pt x="17688" y="8688"/>
                  </a:lnTo>
                  <a:lnTo>
                    <a:pt x="17175" y="15084"/>
                  </a:lnTo>
                  <a:lnTo>
                    <a:pt x="17175" y="15928"/>
                  </a:lnTo>
                  <a:cubicBezTo>
                    <a:pt x="17175" y="16291"/>
                    <a:pt x="17187" y="16532"/>
                    <a:pt x="17198" y="16773"/>
                  </a:cubicBezTo>
                  <a:cubicBezTo>
                    <a:pt x="17210" y="17015"/>
                    <a:pt x="17245" y="17015"/>
                    <a:pt x="17292" y="17015"/>
                  </a:cubicBezTo>
                  <a:lnTo>
                    <a:pt x="17338" y="17015"/>
                  </a:lnTo>
                  <a:lnTo>
                    <a:pt x="17338" y="18101"/>
                  </a:lnTo>
                  <a:lnTo>
                    <a:pt x="16709" y="18101"/>
                  </a:lnTo>
                  <a:lnTo>
                    <a:pt x="16709" y="17015"/>
                  </a:lnTo>
                  <a:lnTo>
                    <a:pt x="16744" y="17015"/>
                  </a:lnTo>
                  <a:cubicBezTo>
                    <a:pt x="16791" y="17015"/>
                    <a:pt x="16814" y="16894"/>
                    <a:pt x="16838" y="16773"/>
                  </a:cubicBezTo>
                  <a:cubicBezTo>
                    <a:pt x="16849" y="16652"/>
                    <a:pt x="16861" y="16291"/>
                    <a:pt x="16861" y="15928"/>
                  </a:cubicBezTo>
                  <a:lnTo>
                    <a:pt x="16861" y="5913"/>
                  </a:lnTo>
                  <a:cubicBezTo>
                    <a:pt x="16861" y="5430"/>
                    <a:pt x="16849" y="5189"/>
                    <a:pt x="16838" y="5068"/>
                  </a:cubicBezTo>
                  <a:cubicBezTo>
                    <a:pt x="16826" y="4948"/>
                    <a:pt x="16791" y="4827"/>
                    <a:pt x="16744" y="4827"/>
                  </a:cubicBezTo>
                  <a:lnTo>
                    <a:pt x="16709" y="4827"/>
                  </a:lnTo>
                  <a:lnTo>
                    <a:pt x="16709" y="3741"/>
                  </a:lnTo>
                  <a:lnTo>
                    <a:pt x="17338" y="3741"/>
                  </a:lnTo>
                  <a:close/>
                  <a:moveTo>
                    <a:pt x="17455" y="3258"/>
                  </a:moveTo>
                  <a:cubicBezTo>
                    <a:pt x="17396" y="3258"/>
                    <a:pt x="17350" y="3137"/>
                    <a:pt x="17303" y="3017"/>
                  </a:cubicBezTo>
                  <a:cubicBezTo>
                    <a:pt x="17257" y="2775"/>
                    <a:pt x="17233" y="2534"/>
                    <a:pt x="17210" y="2293"/>
                  </a:cubicBezTo>
                  <a:cubicBezTo>
                    <a:pt x="17187" y="1931"/>
                    <a:pt x="17175" y="1689"/>
                    <a:pt x="17175" y="1207"/>
                  </a:cubicBezTo>
                  <a:cubicBezTo>
                    <a:pt x="17175" y="845"/>
                    <a:pt x="17187" y="603"/>
                    <a:pt x="17210" y="362"/>
                  </a:cubicBezTo>
                  <a:cubicBezTo>
                    <a:pt x="17233" y="121"/>
                    <a:pt x="17268" y="0"/>
                    <a:pt x="17303" y="0"/>
                  </a:cubicBezTo>
                  <a:cubicBezTo>
                    <a:pt x="17338" y="0"/>
                    <a:pt x="17362" y="121"/>
                    <a:pt x="17373" y="241"/>
                  </a:cubicBezTo>
                  <a:cubicBezTo>
                    <a:pt x="17385" y="483"/>
                    <a:pt x="17396" y="724"/>
                    <a:pt x="17396" y="965"/>
                  </a:cubicBezTo>
                  <a:cubicBezTo>
                    <a:pt x="17396" y="1086"/>
                    <a:pt x="17385" y="1327"/>
                    <a:pt x="17362" y="1569"/>
                  </a:cubicBezTo>
                  <a:cubicBezTo>
                    <a:pt x="17362" y="1569"/>
                    <a:pt x="17350" y="1569"/>
                    <a:pt x="17350" y="1689"/>
                  </a:cubicBezTo>
                  <a:cubicBezTo>
                    <a:pt x="17338" y="1689"/>
                    <a:pt x="17338" y="1810"/>
                    <a:pt x="17327" y="1810"/>
                  </a:cubicBezTo>
                  <a:cubicBezTo>
                    <a:pt x="17327" y="1810"/>
                    <a:pt x="17315" y="1931"/>
                    <a:pt x="17315" y="1931"/>
                  </a:cubicBezTo>
                  <a:cubicBezTo>
                    <a:pt x="17315" y="2051"/>
                    <a:pt x="17327" y="2293"/>
                    <a:pt x="17350" y="2413"/>
                  </a:cubicBezTo>
                  <a:cubicBezTo>
                    <a:pt x="17373" y="2534"/>
                    <a:pt x="17408" y="2655"/>
                    <a:pt x="17455" y="2655"/>
                  </a:cubicBezTo>
                  <a:cubicBezTo>
                    <a:pt x="17501" y="2655"/>
                    <a:pt x="17536" y="2534"/>
                    <a:pt x="17559" y="2413"/>
                  </a:cubicBezTo>
                  <a:cubicBezTo>
                    <a:pt x="17583" y="2293"/>
                    <a:pt x="17594" y="2051"/>
                    <a:pt x="17594" y="1931"/>
                  </a:cubicBezTo>
                  <a:cubicBezTo>
                    <a:pt x="17594" y="1810"/>
                    <a:pt x="17583" y="1810"/>
                    <a:pt x="17571" y="1689"/>
                  </a:cubicBezTo>
                  <a:cubicBezTo>
                    <a:pt x="17559" y="1569"/>
                    <a:pt x="17548" y="1569"/>
                    <a:pt x="17548" y="1569"/>
                  </a:cubicBezTo>
                  <a:cubicBezTo>
                    <a:pt x="17525" y="1448"/>
                    <a:pt x="17513" y="1207"/>
                    <a:pt x="17513" y="965"/>
                  </a:cubicBezTo>
                  <a:cubicBezTo>
                    <a:pt x="17513" y="724"/>
                    <a:pt x="17525" y="483"/>
                    <a:pt x="17536" y="241"/>
                  </a:cubicBezTo>
                  <a:cubicBezTo>
                    <a:pt x="17548" y="0"/>
                    <a:pt x="17571" y="0"/>
                    <a:pt x="17606" y="0"/>
                  </a:cubicBezTo>
                  <a:cubicBezTo>
                    <a:pt x="17641" y="0"/>
                    <a:pt x="17664" y="121"/>
                    <a:pt x="17699" y="362"/>
                  </a:cubicBezTo>
                  <a:cubicBezTo>
                    <a:pt x="17722" y="603"/>
                    <a:pt x="17734" y="965"/>
                    <a:pt x="17734" y="1207"/>
                  </a:cubicBezTo>
                  <a:cubicBezTo>
                    <a:pt x="17734" y="1569"/>
                    <a:pt x="17722" y="1810"/>
                    <a:pt x="17699" y="2172"/>
                  </a:cubicBezTo>
                  <a:cubicBezTo>
                    <a:pt x="17676" y="2534"/>
                    <a:pt x="17653" y="2775"/>
                    <a:pt x="17606" y="3017"/>
                  </a:cubicBezTo>
                  <a:cubicBezTo>
                    <a:pt x="17559" y="3137"/>
                    <a:pt x="17513" y="3258"/>
                    <a:pt x="17455" y="3258"/>
                  </a:cubicBezTo>
                  <a:close/>
                  <a:moveTo>
                    <a:pt x="19679" y="3741"/>
                  </a:moveTo>
                  <a:lnTo>
                    <a:pt x="19772" y="6758"/>
                  </a:lnTo>
                  <a:lnTo>
                    <a:pt x="19714" y="6758"/>
                  </a:lnTo>
                  <a:cubicBezTo>
                    <a:pt x="19620" y="5551"/>
                    <a:pt x="19516" y="4948"/>
                    <a:pt x="19411" y="4948"/>
                  </a:cubicBezTo>
                  <a:cubicBezTo>
                    <a:pt x="19376" y="4948"/>
                    <a:pt x="19353" y="4948"/>
                    <a:pt x="19341" y="5068"/>
                  </a:cubicBezTo>
                  <a:cubicBezTo>
                    <a:pt x="19329" y="5189"/>
                    <a:pt x="19318" y="5430"/>
                    <a:pt x="19318" y="5792"/>
                  </a:cubicBezTo>
                  <a:lnTo>
                    <a:pt x="19318" y="15808"/>
                  </a:lnTo>
                  <a:cubicBezTo>
                    <a:pt x="19318" y="16170"/>
                    <a:pt x="19329" y="16411"/>
                    <a:pt x="19341" y="16652"/>
                  </a:cubicBezTo>
                  <a:cubicBezTo>
                    <a:pt x="19353" y="16894"/>
                    <a:pt x="19388" y="16894"/>
                    <a:pt x="19434" y="16894"/>
                  </a:cubicBezTo>
                  <a:lnTo>
                    <a:pt x="19481" y="16894"/>
                  </a:lnTo>
                  <a:lnTo>
                    <a:pt x="19481" y="17980"/>
                  </a:lnTo>
                  <a:lnTo>
                    <a:pt x="18852" y="17980"/>
                  </a:lnTo>
                  <a:lnTo>
                    <a:pt x="18852" y="16894"/>
                  </a:lnTo>
                  <a:lnTo>
                    <a:pt x="18887" y="16894"/>
                  </a:lnTo>
                  <a:cubicBezTo>
                    <a:pt x="18933" y="16894"/>
                    <a:pt x="18968" y="16773"/>
                    <a:pt x="18980" y="16652"/>
                  </a:cubicBezTo>
                  <a:cubicBezTo>
                    <a:pt x="18992" y="16411"/>
                    <a:pt x="19003" y="16170"/>
                    <a:pt x="19003" y="15808"/>
                  </a:cubicBezTo>
                  <a:lnTo>
                    <a:pt x="19003" y="5792"/>
                  </a:lnTo>
                  <a:cubicBezTo>
                    <a:pt x="19003" y="5430"/>
                    <a:pt x="18992" y="5189"/>
                    <a:pt x="18980" y="5068"/>
                  </a:cubicBezTo>
                  <a:cubicBezTo>
                    <a:pt x="18968" y="4948"/>
                    <a:pt x="18945" y="4948"/>
                    <a:pt x="18910" y="4948"/>
                  </a:cubicBezTo>
                  <a:cubicBezTo>
                    <a:pt x="18852" y="4948"/>
                    <a:pt x="18805" y="5068"/>
                    <a:pt x="18759" y="5309"/>
                  </a:cubicBezTo>
                  <a:cubicBezTo>
                    <a:pt x="18712" y="5551"/>
                    <a:pt x="18666" y="6034"/>
                    <a:pt x="18596" y="6758"/>
                  </a:cubicBezTo>
                  <a:lnTo>
                    <a:pt x="18538" y="6758"/>
                  </a:lnTo>
                  <a:lnTo>
                    <a:pt x="18631" y="3741"/>
                  </a:lnTo>
                  <a:lnTo>
                    <a:pt x="19679" y="3741"/>
                  </a:lnTo>
                  <a:close/>
                  <a:moveTo>
                    <a:pt x="20587" y="5913"/>
                  </a:moveTo>
                  <a:lnTo>
                    <a:pt x="20587" y="12670"/>
                  </a:lnTo>
                  <a:lnTo>
                    <a:pt x="20610" y="12670"/>
                  </a:lnTo>
                  <a:lnTo>
                    <a:pt x="21123" y="6275"/>
                  </a:lnTo>
                  <a:lnTo>
                    <a:pt x="21123" y="5913"/>
                  </a:lnTo>
                  <a:cubicBezTo>
                    <a:pt x="21123" y="5430"/>
                    <a:pt x="21111" y="5189"/>
                    <a:pt x="21099" y="5068"/>
                  </a:cubicBezTo>
                  <a:cubicBezTo>
                    <a:pt x="21088" y="4948"/>
                    <a:pt x="21053" y="4827"/>
                    <a:pt x="21006" y="4827"/>
                  </a:cubicBezTo>
                  <a:lnTo>
                    <a:pt x="20971" y="4827"/>
                  </a:lnTo>
                  <a:lnTo>
                    <a:pt x="20971" y="3741"/>
                  </a:lnTo>
                  <a:lnTo>
                    <a:pt x="21600" y="3741"/>
                  </a:lnTo>
                  <a:lnTo>
                    <a:pt x="21600" y="4827"/>
                  </a:lnTo>
                  <a:lnTo>
                    <a:pt x="21565" y="4827"/>
                  </a:lnTo>
                  <a:cubicBezTo>
                    <a:pt x="21530" y="4827"/>
                    <a:pt x="21495" y="4948"/>
                    <a:pt x="21484" y="5068"/>
                  </a:cubicBezTo>
                  <a:cubicBezTo>
                    <a:pt x="21460" y="5189"/>
                    <a:pt x="21460" y="5551"/>
                    <a:pt x="21460" y="5913"/>
                  </a:cubicBezTo>
                  <a:lnTo>
                    <a:pt x="21460" y="15928"/>
                  </a:lnTo>
                  <a:cubicBezTo>
                    <a:pt x="21460" y="16291"/>
                    <a:pt x="21472" y="16652"/>
                    <a:pt x="21484" y="16773"/>
                  </a:cubicBezTo>
                  <a:cubicBezTo>
                    <a:pt x="21507" y="16894"/>
                    <a:pt x="21530" y="17015"/>
                    <a:pt x="21565" y="17015"/>
                  </a:cubicBezTo>
                  <a:lnTo>
                    <a:pt x="21600" y="17015"/>
                  </a:lnTo>
                  <a:lnTo>
                    <a:pt x="21600" y="18101"/>
                  </a:lnTo>
                  <a:lnTo>
                    <a:pt x="20971" y="18101"/>
                  </a:lnTo>
                  <a:lnTo>
                    <a:pt x="20971" y="17015"/>
                  </a:lnTo>
                  <a:lnTo>
                    <a:pt x="21006" y="17015"/>
                  </a:lnTo>
                  <a:cubicBezTo>
                    <a:pt x="21053" y="17015"/>
                    <a:pt x="21076" y="16894"/>
                    <a:pt x="21099" y="16773"/>
                  </a:cubicBezTo>
                  <a:cubicBezTo>
                    <a:pt x="21111" y="16652"/>
                    <a:pt x="21123" y="16291"/>
                    <a:pt x="21123" y="15928"/>
                  </a:cubicBezTo>
                  <a:lnTo>
                    <a:pt x="21123" y="8688"/>
                  </a:lnTo>
                  <a:lnTo>
                    <a:pt x="21099" y="8688"/>
                  </a:lnTo>
                  <a:lnTo>
                    <a:pt x="20587" y="15084"/>
                  </a:lnTo>
                  <a:lnTo>
                    <a:pt x="20587" y="15928"/>
                  </a:lnTo>
                  <a:cubicBezTo>
                    <a:pt x="20587" y="16291"/>
                    <a:pt x="20599" y="16532"/>
                    <a:pt x="20610" y="16773"/>
                  </a:cubicBezTo>
                  <a:cubicBezTo>
                    <a:pt x="20622" y="17015"/>
                    <a:pt x="20657" y="17015"/>
                    <a:pt x="20703" y="17015"/>
                  </a:cubicBezTo>
                  <a:lnTo>
                    <a:pt x="20750" y="17015"/>
                  </a:lnTo>
                  <a:lnTo>
                    <a:pt x="20750" y="18101"/>
                  </a:lnTo>
                  <a:lnTo>
                    <a:pt x="20121" y="18101"/>
                  </a:lnTo>
                  <a:lnTo>
                    <a:pt x="20121" y="17015"/>
                  </a:lnTo>
                  <a:lnTo>
                    <a:pt x="20168" y="17015"/>
                  </a:lnTo>
                  <a:cubicBezTo>
                    <a:pt x="20214" y="17015"/>
                    <a:pt x="20249" y="16894"/>
                    <a:pt x="20261" y="16773"/>
                  </a:cubicBezTo>
                  <a:cubicBezTo>
                    <a:pt x="20273" y="16652"/>
                    <a:pt x="20284" y="16291"/>
                    <a:pt x="20284" y="15928"/>
                  </a:cubicBezTo>
                  <a:lnTo>
                    <a:pt x="20284" y="5913"/>
                  </a:lnTo>
                  <a:cubicBezTo>
                    <a:pt x="20284" y="5551"/>
                    <a:pt x="20273" y="5309"/>
                    <a:pt x="20261" y="5068"/>
                  </a:cubicBezTo>
                  <a:cubicBezTo>
                    <a:pt x="20249" y="4827"/>
                    <a:pt x="20214" y="4827"/>
                    <a:pt x="20168" y="4827"/>
                  </a:cubicBezTo>
                  <a:lnTo>
                    <a:pt x="20133" y="4827"/>
                  </a:lnTo>
                  <a:lnTo>
                    <a:pt x="20133" y="3741"/>
                  </a:lnTo>
                  <a:lnTo>
                    <a:pt x="20762" y="3741"/>
                  </a:lnTo>
                  <a:lnTo>
                    <a:pt x="20762" y="4827"/>
                  </a:lnTo>
                  <a:lnTo>
                    <a:pt x="20715" y="4827"/>
                  </a:lnTo>
                  <a:cubicBezTo>
                    <a:pt x="20668" y="4827"/>
                    <a:pt x="20634" y="4948"/>
                    <a:pt x="20622" y="5068"/>
                  </a:cubicBezTo>
                  <a:cubicBezTo>
                    <a:pt x="20599" y="5309"/>
                    <a:pt x="20587" y="5551"/>
                    <a:pt x="20587" y="5913"/>
                  </a:cubicBezTo>
                  <a:close/>
                </a:path>
              </a:pathLst>
            </a:custGeom>
            <a:solidFill>
              <a:srgbClr val="00000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92" name="Полилиния: фигура 34"/>
            <p:cNvSpPr/>
            <p:nvPr/>
          </p:nvSpPr>
          <p:spPr>
            <a:xfrm>
              <a:off x="0" y="-1"/>
              <a:ext cx="754967" cy="552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2902" y="212"/>
                  </a:moveTo>
                  <a:cubicBezTo>
                    <a:pt x="13484" y="339"/>
                    <a:pt x="14067" y="509"/>
                    <a:pt x="14608" y="721"/>
                  </a:cubicBezTo>
                  <a:lnTo>
                    <a:pt x="21017" y="14598"/>
                  </a:lnTo>
                  <a:cubicBezTo>
                    <a:pt x="20809" y="15192"/>
                    <a:pt x="20601" y="15744"/>
                    <a:pt x="20310" y="16253"/>
                  </a:cubicBezTo>
                  <a:lnTo>
                    <a:pt x="12902" y="212"/>
                  </a:lnTo>
                  <a:close/>
                  <a:moveTo>
                    <a:pt x="17355" y="2249"/>
                  </a:moveTo>
                  <a:cubicBezTo>
                    <a:pt x="19935" y="4244"/>
                    <a:pt x="21600" y="7426"/>
                    <a:pt x="21600" y="11033"/>
                  </a:cubicBezTo>
                  <a:cubicBezTo>
                    <a:pt x="21600" y="11203"/>
                    <a:pt x="21600" y="11330"/>
                    <a:pt x="21600" y="11500"/>
                  </a:cubicBezTo>
                  <a:lnTo>
                    <a:pt x="17355" y="2249"/>
                  </a:lnTo>
                  <a:close/>
                  <a:moveTo>
                    <a:pt x="19144" y="18035"/>
                  </a:moveTo>
                  <a:cubicBezTo>
                    <a:pt x="17771" y="19733"/>
                    <a:pt x="15898" y="21006"/>
                    <a:pt x="13776" y="21600"/>
                  </a:cubicBezTo>
                  <a:lnTo>
                    <a:pt x="13776" y="17569"/>
                  </a:lnTo>
                  <a:lnTo>
                    <a:pt x="7866" y="17569"/>
                  </a:lnTo>
                  <a:lnTo>
                    <a:pt x="7866" y="21558"/>
                  </a:lnTo>
                  <a:cubicBezTo>
                    <a:pt x="5743" y="20921"/>
                    <a:pt x="3871" y="19648"/>
                    <a:pt x="2497" y="17950"/>
                  </a:cubicBezTo>
                  <a:lnTo>
                    <a:pt x="10779" y="0"/>
                  </a:lnTo>
                  <a:lnTo>
                    <a:pt x="19144" y="18035"/>
                  </a:lnTo>
                  <a:close/>
                  <a:moveTo>
                    <a:pt x="1290" y="16211"/>
                  </a:moveTo>
                  <a:cubicBezTo>
                    <a:pt x="999" y="15701"/>
                    <a:pt x="791" y="15150"/>
                    <a:pt x="583" y="14556"/>
                  </a:cubicBezTo>
                  <a:lnTo>
                    <a:pt x="6992" y="721"/>
                  </a:lnTo>
                  <a:cubicBezTo>
                    <a:pt x="7533" y="509"/>
                    <a:pt x="8116" y="339"/>
                    <a:pt x="8698" y="212"/>
                  </a:cubicBezTo>
                  <a:lnTo>
                    <a:pt x="1290" y="16211"/>
                  </a:lnTo>
                  <a:close/>
                  <a:moveTo>
                    <a:pt x="0" y="11458"/>
                  </a:moveTo>
                  <a:cubicBezTo>
                    <a:pt x="0" y="11330"/>
                    <a:pt x="0" y="11161"/>
                    <a:pt x="0" y="11033"/>
                  </a:cubicBezTo>
                  <a:cubicBezTo>
                    <a:pt x="0" y="7469"/>
                    <a:pt x="1665" y="4286"/>
                    <a:pt x="4245" y="2292"/>
                  </a:cubicBezTo>
                  <a:lnTo>
                    <a:pt x="0" y="11458"/>
                  </a:lnTo>
                  <a:close/>
                  <a:moveTo>
                    <a:pt x="10821" y="10354"/>
                  </a:moveTo>
                  <a:cubicBezTo>
                    <a:pt x="12319" y="10354"/>
                    <a:pt x="13526" y="11585"/>
                    <a:pt x="13526" y="13113"/>
                  </a:cubicBezTo>
                  <a:cubicBezTo>
                    <a:pt x="13526" y="14640"/>
                    <a:pt x="12319" y="15871"/>
                    <a:pt x="10821" y="15871"/>
                  </a:cubicBezTo>
                  <a:cubicBezTo>
                    <a:pt x="9323" y="15871"/>
                    <a:pt x="8116" y="14640"/>
                    <a:pt x="8116" y="13113"/>
                  </a:cubicBezTo>
                  <a:cubicBezTo>
                    <a:pt x="8116" y="11585"/>
                    <a:pt x="9323" y="10354"/>
                    <a:pt x="10821" y="10354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 spc="111" sz="13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</p:grpSp>
      <p:grpSp>
        <p:nvGrpSpPr>
          <p:cNvPr id="596" name="Группа 35"/>
          <p:cNvGrpSpPr/>
          <p:nvPr/>
        </p:nvGrpSpPr>
        <p:grpSpPr>
          <a:xfrm>
            <a:off x="6033798" y="887841"/>
            <a:ext cx="2141913" cy="1786929"/>
            <a:chOff x="-1" y="-1"/>
            <a:chExt cx="2141912" cy="1786928"/>
          </a:xfrm>
        </p:grpSpPr>
        <p:sp>
          <p:nvSpPr>
            <p:cNvPr id="594" name="Oval 20"/>
            <p:cNvSpPr/>
            <p:nvPr/>
          </p:nvSpPr>
          <p:spPr>
            <a:xfrm rot="15438746">
              <a:off x="366568" y="-45719"/>
              <a:ext cx="1408775" cy="1878363"/>
            </a:xfrm>
            <a:prstGeom prst="ellipse">
              <a:avLst/>
            </a:prstGeom>
            <a:solidFill>
              <a:srgbClr val="FFFFFF"/>
            </a:solidFill>
            <a:ln w="76200" cap="flat">
              <a:solidFill>
                <a:srgbClr val="FFFFFF"/>
              </a:solidFill>
              <a:prstDash val="solid"/>
              <a:round/>
            </a:ln>
            <a:effectLst>
              <a:outerShdw sx="100000" sy="100000" kx="0" ky="0" algn="b" rotWithShape="0" blurRad="215900" dist="50800" dir="0">
                <a:srgbClr val="000000">
                  <a:alpha val="30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95" name="Shape 1032"/>
            <p:cNvSpPr/>
            <p:nvPr/>
          </p:nvSpPr>
          <p:spPr>
            <a:xfrm>
              <a:off x="810794" y="701981"/>
              <a:ext cx="534378" cy="400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2973" y="235"/>
                  </a:moveTo>
                  <a:cubicBezTo>
                    <a:pt x="12909" y="205"/>
                    <a:pt x="12840" y="184"/>
                    <a:pt x="12764" y="184"/>
                  </a:cubicBezTo>
                  <a:cubicBezTo>
                    <a:pt x="12493" y="184"/>
                    <a:pt x="12273" y="404"/>
                    <a:pt x="12273" y="675"/>
                  </a:cubicBezTo>
                  <a:cubicBezTo>
                    <a:pt x="12273" y="946"/>
                    <a:pt x="12493" y="1166"/>
                    <a:pt x="12764" y="1166"/>
                  </a:cubicBezTo>
                  <a:lnTo>
                    <a:pt x="12764" y="1179"/>
                  </a:lnTo>
                  <a:cubicBezTo>
                    <a:pt x="17245" y="2089"/>
                    <a:pt x="20618" y="6050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6050"/>
                    <a:pt x="4355" y="2089"/>
                    <a:pt x="8836" y="1179"/>
                  </a:cubicBezTo>
                  <a:lnTo>
                    <a:pt x="8836" y="1166"/>
                  </a:lnTo>
                  <a:cubicBezTo>
                    <a:pt x="9107" y="1166"/>
                    <a:pt x="9327" y="946"/>
                    <a:pt x="9327" y="675"/>
                  </a:cubicBezTo>
                  <a:cubicBezTo>
                    <a:pt x="9327" y="404"/>
                    <a:pt x="9107" y="184"/>
                    <a:pt x="8836" y="184"/>
                  </a:cubicBezTo>
                  <a:cubicBezTo>
                    <a:pt x="8761" y="184"/>
                    <a:pt x="8691" y="205"/>
                    <a:pt x="8627" y="235"/>
                  </a:cubicBezTo>
                  <a:cubicBezTo>
                    <a:pt x="3706" y="1243"/>
                    <a:pt x="0" y="5582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5582"/>
                    <a:pt x="17893" y="1243"/>
                    <a:pt x="12973" y="235"/>
                  </a:cubicBezTo>
                  <a:moveTo>
                    <a:pt x="6873" y="9818"/>
                  </a:moveTo>
                  <a:cubicBezTo>
                    <a:pt x="6602" y="9818"/>
                    <a:pt x="6382" y="10038"/>
                    <a:pt x="6382" y="10309"/>
                  </a:cubicBezTo>
                  <a:cubicBezTo>
                    <a:pt x="6382" y="10445"/>
                    <a:pt x="6437" y="10567"/>
                    <a:pt x="6526" y="10656"/>
                  </a:cubicBezTo>
                  <a:lnTo>
                    <a:pt x="10453" y="14583"/>
                  </a:lnTo>
                  <a:cubicBezTo>
                    <a:pt x="10542" y="14673"/>
                    <a:pt x="10664" y="14727"/>
                    <a:pt x="10800" y="14727"/>
                  </a:cubicBezTo>
                  <a:cubicBezTo>
                    <a:pt x="10936" y="14727"/>
                    <a:pt x="11059" y="14673"/>
                    <a:pt x="11147" y="14583"/>
                  </a:cubicBezTo>
                  <a:lnTo>
                    <a:pt x="15074" y="10656"/>
                  </a:lnTo>
                  <a:cubicBezTo>
                    <a:pt x="15163" y="10567"/>
                    <a:pt x="15218" y="10445"/>
                    <a:pt x="15218" y="10309"/>
                  </a:cubicBezTo>
                  <a:cubicBezTo>
                    <a:pt x="15218" y="10038"/>
                    <a:pt x="14998" y="9818"/>
                    <a:pt x="14727" y="9818"/>
                  </a:cubicBezTo>
                  <a:cubicBezTo>
                    <a:pt x="14592" y="9818"/>
                    <a:pt x="14469" y="9873"/>
                    <a:pt x="14380" y="9962"/>
                  </a:cubicBezTo>
                  <a:lnTo>
                    <a:pt x="11291" y="13051"/>
                  </a:lnTo>
                  <a:lnTo>
                    <a:pt x="11291" y="491"/>
                  </a:lnTo>
                  <a:cubicBezTo>
                    <a:pt x="11291" y="220"/>
                    <a:pt x="11071" y="0"/>
                    <a:pt x="10800" y="0"/>
                  </a:cubicBezTo>
                  <a:cubicBezTo>
                    <a:pt x="10529" y="0"/>
                    <a:pt x="10309" y="220"/>
                    <a:pt x="10309" y="491"/>
                  </a:cubicBezTo>
                  <a:lnTo>
                    <a:pt x="10309" y="13051"/>
                  </a:lnTo>
                  <a:lnTo>
                    <a:pt x="7220" y="9962"/>
                  </a:lnTo>
                  <a:cubicBezTo>
                    <a:pt x="7131" y="9873"/>
                    <a:pt x="7009" y="9818"/>
                    <a:pt x="6873" y="9818"/>
                  </a:cubicBezTo>
                </a:path>
              </a:pathLst>
            </a:custGeom>
            <a:gradFill flip="none" rotWithShape="1">
              <a:gsLst>
                <a:gs pos="0">
                  <a:schemeClr val="accent5">
                    <a:alpha val="95000"/>
                  </a:schemeClr>
                </a:gs>
                <a:gs pos="48000">
                  <a:schemeClr val="accent3">
                    <a:alpha val="90000"/>
                  </a:schemeClr>
                </a:gs>
                <a:gs pos="100000">
                  <a:srgbClr val="D91F00">
                    <a:alpha val="90000"/>
                  </a:srgbClr>
                </a:gs>
              </a:gsLst>
              <a:path path="circle">
                <a:fillToRect l="62278" t="119636" r="37721" b="-19636"/>
              </a:path>
            </a:gra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 spc="111" sz="13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</p:grpSp>
      <p:sp>
        <p:nvSpPr>
          <p:cNvPr id="597" name="Oval 22"/>
          <p:cNvSpPr/>
          <p:nvPr/>
        </p:nvSpPr>
        <p:spPr>
          <a:xfrm>
            <a:off x="2283729" y="3380244"/>
            <a:ext cx="227367" cy="170527"/>
          </a:xfrm>
          <a:prstGeom prst="ellipse">
            <a:avLst/>
          </a:prstGeom>
          <a:solidFill>
            <a:srgbClr val="D9D9D9"/>
          </a:solidFill>
          <a:ln w="76200">
            <a:solidFill>
              <a:srgbClr val="FFFFFF"/>
            </a:solidFill>
          </a:ln>
          <a:effectLst>
            <a:outerShdw sx="100000" sy="100000" kx="0" ky="0" algn="b" rotWithShape="0" blurRad="215900" dist="50800" dir="0">
              <a:srgbClr val="000000">
                <a:alpha val="30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59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Slide Number"/>
          <p:cNvSpPr txBox="1"/>
          <p:nvPr>
            <p:ph type="sldNum" sz="quarter" idx="2"/>
          </p:nvPr>
        </p:nvSpPr>
        <p:spPr>
          <a:xfrm>
            <a:off x="5973877" y="6536531"/>
            <a:ext cx="239483" cy="232484"/>
          </a:xfrm>
          <a:prstGeom prst="rect">
            <a:avLst/>
          </a:prstGeom>
        </p:spPr>
        <p:txBody>
          <a:bodyPr lIns="35717" tIns="35717" rIns="35717" bIns="35717" anchor="t"/>
          <a:lstStyle>
            <a:lvl1pPr algn="ctr" defTabSz="410764">
              <a:defRPr sz="1100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16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MacBook"/>
          <p:cNvGrpSpPr/>
          <p:nvPr/>
        </p:nvGrpSpPr>
        <p:grpSpPr>
          <a:xfrm>
            <a:off x="6501193" y="971548"/>
            <a:ext cx="5316641" cy="2294791"/>
            <a:chOff x="-1" y="-1"/>
            <a:chExt cx="5316640" cy="2294790"/>
          </a:xfrm>
        </p:grpSpPr>
        <p:sp>
          <p:nvSpPr>
            <p:cNvPr id="2" name="Freeform 45"/>
            <p:cNvSpPr/>
            <p:nvPr/>
          </p:nvSpPr>
          <p:spPr>
            <a:xfrm>
              <a:off x="-1" y="2206175"/>
              <a:ext cx="2678012" cy="88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8862"/>
                  </a:moveTo>
                  <a:cubicBezTo>
                    <a:pt x="0" y="12738"/>
                    <a:pt x="732" y="21600"/>
                    <a:pt x="1904" y="21600"/>
                  </a:cubicBezTo>
                  <a:cubicBezTo>
                    <a:pt x="3075" y="21600"/>
                    <a:pt x="21600" y="21600"/>
                    <a:pt x="21600" y="2160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8862"/>
                  </a:lnTo>
                  <a:close/>
                </a:path>
              </a:pathLst>
            </a:custGeom>
            <a:solidFill>
              <a:srgbClr val="D4DAE4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3" name="Freeform 46"/>
            <p:cNvSpPr/>
            <p:nvPr/>
          </p:nvSpPr>
          <p:spPr>
            <a:xfrm>
              <a:off x="2638625" y="2206175"/>
              <a:ext cx="2678013" cy="88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8862"/>
                  </a:moveTo>
                  <a:cubicBezTo>
                    <a:pt x="21600" y="12738"/>
                    <a:pt x="20867" y="21600"/>
                    <a:pt x="19694" y="21600"/>
                  </a:cubicBezTo>
                  <a:cubicBezTo>
                    <a:pt x="18521" y="21600"/>
                    <a:pt x="0" y="21600"/>
                    <a:pt x="0" y="216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600" y="0"/>
                    <a:pt x="21600" y="0"/>
                    <a:pt x="21600" y="0"/>
                  </a:cubicBezTo>
                  <a:lnTo>
                    <a:pt x="21600" y="8862"/>
                  </a:lnTo>
                  <a:close/>
                </a:path>
              </a:pathLst>
            </a:custGeom>
            <a:solidFill>
              <a:srgbClr val="D4DAE4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4" name="Freeform 47"/>
            <p:cNvSpPr/>
            <p:nvPr/>
          </p:nvSpPr>
          <p:spPr>
            <a:xfrm>
              <a:off x="524089" y="-2"/>
              <a:ext cx="4307840" cy="22129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917" y="0"/>
                  </a:moveTo>
                  <a:cubicBezTo>
                    <a:pt x="683" y="0"/>
                    <a:pt x="683" y="0"/>
                    <a:pt x="683" y="0"/>
                  </a:cubicBezTo>
                  <a:cubicBezTo>
                    <a:pt x="304" y="0"/>
                    <a:pt x="0" y="444"/>
                    <a:pt x="0" y="998"/>
                  </a:cubicBezTo>
                  <a:cubicBezTo>
                    <a:pt x="0" y="4834"/>
                    <a:pt x="0" y="4834"/>
                    <a:pt x="0" y="4834"/>
                  </a:cubicBezTo>
                  <a:cubicBezTo>
                    <a:pt x="0" y="20602"/>
                    <a:pt x="0" y="20602"/>
                    <a:pt x="0" y="20602"/>
                  </a:cubicBezTo>
                  <a:cubicBezTo>
                    <a:pt x="0" y="21156"/>
                    <a:pt x="304" y="21600"/>
                    <a:pt x="683" y="21600"/>
                  </a:cubicBezTo>
                  <a:cubicBezTo>
                    <a:pt x="20917" y="21600"/>
                    <a:pt x="20917" y="21600"/>
                    <a:pt x="20917" y="21600"/>
                  </a:cubicBezTo>
                  <a:cubicBezTo>
                    <a:pt x="21296" y="21600"/>
                    <a:pt x="21600" y="21156"/>
                    <a:pt x="21600" y="20602"/>
                  </a:cubicBezTo>
                  <a:cubicBezTo>
                    <a:pt x="21600" y="998"/>
                    <a:pt x="21600" y="998"/>
                    <a:pt x="21600" y="998"/>
                  </a:cubicBezTo>
                  <a:cubicBezTo>
                    <a:pt x="21600" y="444"/>
                    <a:pt x="21296" y="0"/>
                    <a:pt x="20917" y="0"/>
                  </a:cubicBezTo>
                  <a:close/>
                </a:path>
              </a:pathLst>
            </a:custGeom>
            <a:solidFill>
              <a:srgbClr val="D2D3D5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5" name="Freeform 48"/>
            <p:cNvSpPr/>
            <p:nvPr/>
          </p:nvSpPr>
          <p:spPr>
            <a:xfrm>
              <a:off x="539236" y="11359"/>
              <a:ext cx="4280577" cy="2190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611" y="21600"/>
                  </a:moveTo>
                  <a:cubicBezTo>
                    <a:pt x="275" y="21600"/>
                    <a:pt x="0" y="21197"/>
                    <a:pt x="0" y="20704"/>
                  </a:cubicBezTo>
                  <a:cubicBezTo>
                    <a:pt x="0" y="896"/>
                    <a:pt x="0" y="896"/>
                    <a:pt x="0" y="896"/>
                  </a:cubicBezTo>
                  <a:cubicBezTo>
                    <a:pt x="0" y="403"/>
                    <a:pt x="275" y="0"/>
                    <a:pt x="611" y="0"/>
                  </a:cubicBezTo>
                  <a:cubicBezTo>
                    <a:pt x="20974" y="0"/>
                    <a:pt x="20974" y="0"/>
                    <a:pt x="20974" y="0"/>
                  </a:cubicBezTo>
                  <a:cubicBezTo>
                    <a:pt x="21325" y="0"/>
                    <a:pt x="21600" y="403"/>
                    <a:pt x="21600" y="896"/>
                  </a:cubicBezTo>
                  <a:cubicBezTo>
                    <a:pt x="21600" y="20704"/>
                    <a:pt x="21600" y="20704"/>
                    <a:pt x="21600" y="20704"/>
                  </a:cubicBezTo>
                  <a:cubicBezTo>
                    <a:pt x="21600" y="21197"/>
                    <a:pt x="21325" y="21600"/>
                    <a:pt x="20974" y="21600"/>
                  </a:cubicBezTo>
                  <a:lnTo>
                    <a:pt x="611" y="21600"/>
                  </a:lnTo>
                  <a:close/>
                </a:path>
              </a:pathLst>
            </a:custGeom>
            <a:solidFill>
              <a:srgbClr val="ADB9CA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6" name="Freeform 49"/>
            <p:cNvSpPr/>
            <p:nvPr/>
          </p:nvSpPr>
          <p:spPr>
            <a:xfrm>
              <a:off x="539236" y="2108477"/>
              <a:ext cx="4280577" cy="931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524" y="3161"/>
                    <a:pt x="21432" y="4741"/>
                    <a:pt x="21325" y="4741"/>
                  </a:cubicBezTo>
                  <a:cubicBezTo>
                    <a:pt x="275" y="4741"/>
                    <a:pt x="275" y="4741"/>
                    <a:pt x="275" y="4741"/>
                  </a:cubicBezTo>
                  <a:cubicBezTo>
                    <a:pt x="153" y="4741"/>
                    <a:pt x="61" y="3161"/>
                    <a:pt x="0" y="0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0" y="12117"/>
                    <a:pt x="275" y="21600"/>
                    <a:pt x="611" y="21600"/>
                  </a:cubicBezTo>
                  <a:cubicBezTo>
                    <a:pt x="20974" y="21600"/>
                    <a:pt x="20974" y="21600"/>
                    <a:pt x="20974" y="21600"/>
                  </a:cubicBezTo>
                  <a:cubicBezTo>
                    <a:pt x="21325" y="21600"/>
                    <a:pt x="21600" y="12117"/>
                    <a:pt x="21600" y="527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ADB9CA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7" name="Rectangle 50"/>
            <p:cNvSpPr/>
            <p:nvPr/>
          </p:nvSpPr>
          <p:spPr>
            <a:xfrm>
              <a:off x="-2" y="2169822"/>
              <a:ext cx="5316641" cy="72708"/>
            </a:xfrm>
            <a:prstGeom prst="rect">
              <a:avLst/>
            </a:prstGeom>
            <a:solidFill>
              <a:srgbClr val="D4DAE4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8" name="Freeform 51"/>
            <p:cNvSpPr/>
            <p:nvPr/>
          </p:nvSpPr>
          <p:spPr>
            <a:xfrm>
              <a:off x="2275095" y="2169822"/>
              <a:ext cx="763416" cy="40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71" y="12000"/>
                    <a:pt x="943" y="21600"/>
                    <a:pt x="1886" y="21600"/>
                  </a:cubicBezTo>
                  <a:cubicBezTo>
                    <a:pt x="19714" y="21600"/>
                    <a:pt x="19714" y="21600"/>
                    <a:pt x="19714" y="21600"/>
                  </a:cubicBezTo>
                  <a:cubicBezTo>
                    <a:pt x="20657" y="21600"/>
                    <a:pt x="21429" y="12000"/>
                    <a:pt x="2160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65D6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9" name="Rectangle 52"/>
            <p:cNvSpPr/>
            <p:nvPr/>
          </p:nvSpPr>
          <p:spPr>
            <a:xfrm>
              <a:off x="681618" y="149956"/>
              <a:ext cx="3995811" cy="1892634"/>
            </a:xfrm>
            <a:prstGeom prst="rect">
              <a:avLst/>
            </a:prstGeom>
            <a:solidFill>
              <a:srgbClr val="656D78">
                <a:alpha val="79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</p:grpSp>
      <p:sp>
        <p:nvSpPr>
          <p:cNvPr id="11" name="Title Text"/>
          <p:cNvSpPr txBox="1"/>
          <p:nvPr>
            <p:ph type="title"/>
          </p:nvPr>
        </p:nvSpPr>
        <p:spPr>
          <a:xfrm>
            <a:off x="436038" y="139135"/>
            <a:ext cx="10515601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pic>
        <p:nvPicPr>
          <p:cNvPr id="12" name="Рисунок 24" descr="Рисунок 2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28657" y="181380"/>
            <a:ext cx="501917" cy="36326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1" name="Группа 14"/>
          <p:cNvGrpSpPr/>
          <p:nvPr/>
        </p:nvGrpSpPr>
        <p:grpSpPr>
          <a:xfrm>
            <a:off x="5796236" y="2533281"/>
            <a:ext cx="4746268" cy="3992565"/>
            <a:chOff x="-18" y="0"/>
            <a:chExt cx="4746266" cy="3992563"/>
          </a:xfrm>
        </p:grpSpPr>
        <p:sp>
          <p:nvSpPr>
            <p:cNvPr id="13" name="Shape 3007"/>
            <p:cNvSpPr/>
            <p:nvPr/>
          </p:nvSpPr>
          <p:spPr>
            <a:xfrm>
              <a:off x="2333247" y="1330324"/>
              <a:ext cx="2114551" cy="1585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275" y="8626"/>
                  </a:moveTo>
                  <a:cubicBezTo>
                    <a:pt x="19252" y="8626"/>
                    <a:pt x="19252" y="8626"/>
                    <a:pt x="19252" y="8626"/>
                  </a:cubicBezTo>
                  <a:cubicBezTo>
                    <a:pt x="18949" y="8626"/>
                    <a:pt x="18624" y="8393"/>
                    <a:pt x="18531" y="8091"/>
                  </a:cubicBezTo>
                  <a:cubicBezTo>
                    <a:pt x="18438" y="7812"/>
                    <a:pt x="18321" y="7533"/>
                    <a:pt x="18182" y="7254"/>
                  </a:cubicBezTo>
                  <a:cubicBezTo>
                    <a:pt x="18042" y="6975"/>
                    <a:pt x="18089" y="6580"/>
                    <a:pt x="18298" y="6371"/>
                  </a:cubicBezTo>
                  <a:cubicBezTo>
                    <a:pt x="19042" y="5627"/>
                    <a:pt x="19042" y="5627"/>
                    <a:pt x="19042" y="5627"/>
                  </a:cubicBezTo>
                  <a:cubicBezTo>
                    <a:pt x="19275" y="5394"/>
                    <a:pt x="19414" y="5045"/>
                    <a:pt x="19414" y="4697"/>
                  </a:cubicBezTo>
                  <a:cubicBezTo>
                    <a:pt x="19414" y="4348"/>
                    <a:pt x="19275" y="4022"/>
                    <a:pt x="19042" y="3766"/>
                  </a:cubicBezTo>
                  <a:cubicBezTo>
                    <a:pt x="17833" y="2581"/>
                    <a:pt x="17833" y="2581"/>
                    <a:pt x="17833" y="2581"/>
                  </a:cubicBezTo>
                  <a:cubicBezTo>
                    <a:pt x="17578" y="2325"/>
                    <a:pt x="17252" y="2186"/>
                    <a:pt x="16903" y="2186"/>
                  </a:cubicBezTo>
                  <a:cubicBezTo>
                    <a:pt x="16554" y="2186"/>
                    <a:pt x="16206" y="2325"/>
                    <a:pt x="15973" y="2581"/>
                  </a:cubicBezTo>
                  <a:cubicBezTo>
                    <a:pt x="15229" y="3302"/>
                    <a:pt x="15229" y="3302"/>
                    <a:pt x="15229" y="3302"/>
                  </a:cubicBezTo>
                  <a:cubicBezTo>
                    <a:pt x="15113" y="3418"/>
                    <a:pt x="14904" y="3487"/>
                    <a:pt x="14694" y="3487"/>
                  </a:cubicBezTo>
                  <a:cubicBezTo>
                    <a:pt x="14578" y="3487"/>
                    <a:pt x="14439" y="3464"/>
                    <a:pt x="14346" y="3418"/>
                  </a:cubicBezTo>
                  <a:cubicBezTo>
                    <a:pt x="14067" y="3278"/>
                    <a:pt x="13788" y="3162"/>
                    <a:pt x="13509" y="3069"/>
                  </a:cubicBezTo>
                  <a:cubicBezTo>
                    <a:pt x="13206" y="2976"/>
                    <a:pt x="12974" y="2650"/>
                    <a:pt x="12974" y="2371"/>
                  </a:cubicBezTo>
                  <a:cubicBezTo>
                    <a:pt x="12974" y="1325"/>
                    <a:pt x="12974" y="1325"/>
                    <a:pt x="12974" y="1325"/>
                  </a:cubicBezTo>
                  <a:cubicBezTo>
                    <a:pt x="12974" y="604"/>
                    <a:pt x="12369" y="0"/>
                    <a:pt x="11649" y="0"/>
                  </a:cubicBezTo>
                  <a:cubicBezTo>
                    <a:pt x="9951" y="0"/>
                    <a:pt x="9951" y="0"/>
                    <a:pt x="9951" y="0"/>
                  </a:cubicBezTo>
                  <a:cubicBezTo>
                    <a:pt x="9230" y="0"/>
                    <a:pt x="8626" y="604"/>
                    <a:pt x="8626" y="1325"/>
                  </a:cubicBezTo>
                  <a:cubicBezTo>
                    <a:pt x="8626" y="2371"/>
                    <a:pt x="8626" y="2371"/>
                    <a:pt x="8626" y="2371"/>
                  </a:cubicBezTo>
                  <a:cubicBezTo>
                    <a:pt x="8626" y="2650"/>
                    <a:pt x="8370" y="2976"/>
                    <a:pt x="8068" y="3069"/>
                  </a:cubicBezTo>
                  <a:cubicBezTo>
                    <a:pt x="7789" y="3162"/>
                    <a:pt x="7510" y="3278"/>
                    <a:pt x="7254" y="3418"/>
                  </a:cubicBezTo>
                  <a:cubicBezTo>
                    <a:pt x="7138" y="3464"/>
                    <a:pt x="7022" y="3487"/>
                    <a:pt x="6882" y="3487"/>
                  </a:cubicBezTo>
                  <a:cubicBezTo>
                    <a:pt x="6673" y="3487"/>
                    <a:pt x="6487" y="3418"/>
                    <a:pt x="6371" y="3302"/>
                  </a:cubicBezTo>
                  <a:cubicBezTo>
                    <a:pt x="5627" y="2581"/>
                    <a:pt x="5627" y="2581"/>
                    <a:pt x="5627" y="2581"/>
                  </a:cubicBezTo>
                  <a:cubicBezTo>
                    <a:pt x="5371" y="2325"/>
                    <a:pt x="5045" y="2186"/>
                    <a:pt x="4697" y="2186"/>
                  </a:cubicBezTo>
                  <a:cubicBezTo>
                    <a:pt x="4348" y="2186"/>
                    <a:pt x="3999" y="2325"/>
                    <a:pt x="3767" y="2581"/>
                  </a:cubicBezTo>
                  <a:cubicBezTo>
                    <a:pt x="2557" y="3766"/>
                    <a:pt x="2557" y="3766"/>
                    <a:pt x="2557" y="3766"/>
                  </a:cubicBezTo>
                  <a:cubicBezTo>
                    <a:pt x="2046" y="4278"/>
                    <a:pt x="2046" y="5115"/>
                    <a:pt x="2557" y="5627"/>
                  </a:cubicBezTo>
                  <a:cubicBezTo>
                    <a:pt x="3302" y="6371"/>
                    <a:pt x="3302" y="6371"/>
                    <a:pt x="3302" y="6371"/>
                  </a:cubicBezTo>
                  <a:cubicBezTo>
                    <a:pt x="3488" y="6580"/>
                    <a:pt x="3557" y="6975"/>
                    <a:pt x="3418" y="7254"/>
                  </a:cubicBezTo>
                  <a:cubicBezTo>
                    <a:pt x="3278" y="7533"/>
                    <a:pt x="3162" y="7812"/>
                    <a:pt x="3069" y="8091"/>
                  </a:cubicBezTo>
                  <a:cubicBezTo>
                    <a:pt x="2953" y="8393"/>
                    <a:pt x="2627" y="8626"/>
                    <a:pt x="2348" y="8626"/>
                  </a:cubicBezTo>
                  <a:cubicBezTo>
                    <a:pt x="1325" y="8626"/>
                    <a:pt x="1325" y="8626"/>
                    <a:pt x="1325" y="8626"/>
                  </a:cubicBezTo>
                  <a:cubicBezTo>
                    <a:pt x="581" y="8626"/>
                    <a:pt x="0" y="9230"/>
                    <a:pt x="0" y="9951"/>
                  </a:cubicBezTo>
                  <a:cubicBezTo>
                    <a:pt x="0" y="11649"/>
                    <a:pt x="0" y="11649"/>
                    <a:pt x="0" y="11649"/>
                  </a:cubicBezTo>
                  <a:cubicBezTo>
                    <a:pt x="0" y="12369"/>
                    <a:pt x="581" y="12974"/>
                    <a:pt x="1325" y="12974"/>
                  </a:cubicBezTo>
                  <a:cubicBezTo>
                    <a:pt x="2348" y="12974"/>
                    <a:pt x="2348" y="12974"/>
                    <a:pt x="2348" y="12974"/>
                  </a:cubicBezTo>
                  <a:cubicBezTo>
                    <a:pt x="2627" y="12974"/>
                    <a:pt x="2953" y="13230"/>
                    <a:pt x="3069" y="13532"/>
                  </a:cubicBezTo>
                  <a:cubicBezTo>
                    <a:pt x="3162" y="13811"/>
                    <a:pt x="3278" y="14090"/>
                    <a:pt x="3418" y="14346"/>
                  </a:cubicBezTo>
                  <a:cubicBezTo>
                    <a:pt x="3534" y="14625"/>
                    <a:pt x="3488" y="15043"/>
                    <a:pt x="3302" y="15229"/>
                  </a:cubicBezTo>
                  <a:cubicBezTo>
                    <a:pt x="2557" y="15973"/>
                    <a:pt x="2557" y="15973"/>
                    <a:pt x="2557" y="15973"/>
                  </a:cubicBezTo>
                  <a:cubicBezTo>
                    <a:pt x="2046" y="16485"/>
                    <a:pt x="2046" y="17322"/>
                    <a:pt x="2557" y="17833"/>
                  </a:cubicBezTo>
                  <a:cubicBezTo>
                    <a:pt x="3767" y="19042"/>
                    <a:pt x="3767" y="19042"/>
                    <a:pt x="3767" y="19042"/>
                  </a:cubicBezTo>
                  <a:cubicBezTo>
                    <a:pt x="3999" y="19298"/>
                    <a:pt x="4348" y="19438"/>
                    <a:pt x="4697" y="19438"/>
                  </a:cubicBezTo>
                  <a:cubicBezTo>
                    <a:pt x="5045" y="19438"/>
                    <a:pt x="5371" y="19298"/>
                    <a:pt x="5627" y="19042"/>
                  </a:cubicBezTo>
                  <a:cubicBezTo>
                    <a:pt x="6371" y="18298"/>
                    <a:pt x="6371" y="18298"/>
                    <a:pt x="6371" y="18298"/>
                  </a:cubicBezTo>
                  <a:cubicBezTo>
                    <a:pt x="6487" y="18182"/>
                    <a:pt x="6673" y="18112"/>
                    <a:pt x="6882" y="18112"/>
                  </a:cubicBezTo>
                  <a:cubicBezTo>
                    <a:pt x="7022" y="18112"/>
                    <a:pt x="7161" y="18136"/>
                    <a:pt x="7254" y="18182"/>
                  </a:cubicBezTo>
                  <a:cubicBezTo>
                    <a:pt x="7510" y="18321"/>
                    <a:pt x="7789" y="18438"/>
                    <a:pt x="8068" y="18531"/>
                  </a:cubicBezTo>
                  <a:cubicBezTo>
                    <a:pt x="8370" y="18647"/>
                    <a:pt x="8626" y="18973"/>
                    <a:pt x="8626" y="19252"/>
                  </a:cubicBezTo>
                  <a:cubicBezTo>
                    <a:pt x="8626" y="20275"/>
                    <a:pt x="8626" y="20275"/>
                    <a:pt x="8626" y="20275"/>
                  </a:cubicBezTo>
                  <a:cubicBezTo>
                    <a:pt x="8626" y="21019"/>
                    <a:pt x="9230" y="21600"/>
                    <a:pt x="9951" y="21600"/>
                  </a:cubicBezTo>
                  <a:cubicBezTo>
                    <a:pt x="11649" y="21600"/>
                    <a:pt x="11649" y="21600"/>
                    <a:pt x="11649" y="21600"/>
                  </a:cubicBezTo>
                  <a:cubicBezTo>
                    <a:pt x="12369" y="21600"/>
                    <a:pt x="12974" y="21019"/>
                    <a:pt x="12974" y="20275"/>
                  </a:cubicBezTo>
                  <a:cubicBezTo>
                    <a:pt x="12974" y="19252"/>
                    <a:pt x="12974" y="19252"/>
                    <a:pt x="12974" y="19252"/>
                  </a:cubicBezTo>
                  <a:cubicBezTo>
                    <a:pt x="12974" y="18973"/>
                    <a:pt x="13206" y="18647"/>
                    <a:pt x="13509" y="18531"/>
                  </a:cubicBezTo>
                  <a:cubicBezTo>
                    <a:pt x="13788" y="18438"/>
                    <a:pt x="14067" y="18321"/>
                    <a:pt x="14346" y="18182"/>
                  </a:cubicBezTo>
                  <a:cubicBezTo>
                    <a:pt x="14439" y="18136"/>
                    <a:pt x="14578" y="18112"/>
                    <a:pt x="14694" y="18112"/>
                  </a:cubicBezTo>
                  <a:cubicBezTo>
                    <a:pt x="14904" y="18112"/>
                    <a:pt x="15113" y="18182"/>
                    <a:pt x="15229" y="18298"/>
                  </a:cubicBezTo>
                  <a:cubicBezTo>
                    <a:pt x="15973" y="19042"/>
                    <a:pt x="15973" y="19042"/>
                    <a:pt x="15973" y="19042"/>
                  </a:cubicBezTo>
                  <a:cubicBezTo>
                    <a:pt x="16206" y="19298"/>
                    <a:pt x="16554" y="19438"/>
                    <a:pt x="16903" y="19438"/>
                  </a:cubicBezTo>
                  <a:cubicBezTo>
                    <a:pt x="17252" y="19438"/>
                    <a:pt x="17578" y="19298"/>
                    <a:pt x="17833" y="19042"/>
                  </a:cubicBezTo>
                  <a:cubicBezTo>
                    <a:pt x="19042" y="17833"/>
                    <a:pt x="19042" y="17833"/>
                    <a:pt x="19042" y="17833"/>
                  </a:cubicBezTo>
                  <a:cubicBezTo>
                    <a:pt x="19554" y="17322"/>
                    <a:pt x="19554" y="16485"/>
                    <a:pt x="19042" y="15973"/>
                  </a:cubicBezTo>
                  <a:cubicBezTo>
                    <a:pt x="18298" y="15229"/>
                    <a:pt x="18298" y="15229"/>
                    <a:pt x="18298" y="15229"/>
                  </a:cubicBezTo>
                  <a:cubicBezTo>
                    <a:pt x="18089" y="15043"/>
                    <a:pt x="18042" y="14625"/>
                    <a:pt x="18182" y="14346"/>
                  </a:cubicBezTo>
                  <a:cubicBezTo>
                    <a:pt x="18321" y="14090"/>
                    <a:pt x="18438" y="13811"/>
                    <a:pt x="18531" y="13532"/>
                  </a:cubicBezTo>
                  <a:cubicBezTo>
                    <a:pt x="18624" y="13230"/>
                    <a:pt x="18949" y="12974"/>
                    <a:pt x="19252" y="12974"/>
                  </a:cubicBezTo>
                  <a:cubicBezTo>
                    <a:pt x="20275" y="12974"/>
                    <a:pt x="20275" y="12974"/>
                    <a:pt x="20275" y="12974"/>
                  </a:cubicBezTo>
                  <a:cubicBezTo>
                    <a:pt x="20995" y="12974"/>
                    <a:pt x="21600" y="12369"/>
                    <a:pt x="21600" y="11649"/>
                  </a:cubicBezTo>
                  <a:cubicBezTo>
                    <a:pt x="21600" y="9951"/>
                    <a:pt x="21600" y="9951"/>
                    <a:pt x="21600" y="9951"/>
                  </a:cubicBezTo>
                  <a:cubicBezTo>
                    <a:pt x="21600" y="9230"/>
                    <a:pt x="20995" y="8626"/>
                    <a:pt x="20275" y="8626"/>
                  </a:cubicBezTo>
                  <a:close/>
                  <a:moveTo>
                    <a:pt x="10788" y="14671"/>
                  </a:moveTo>
                  <a:cubicBezTo>
                    <a:pt x="8649" y="14671"/>
                    <a:pt x="6929" y="12951"/>
                    <a:pt x="6929" y="10812"/>
                  </a:cubicBezTo>
                  <a:cubicBezTo>
                    <a:pt x="6929" y="8672"/>
                    <a:pt x="8649" y="6929"/>
                    <a:pt x="10788" y="6929"/>
                  </a:cubicBezTo>
                  <a:cubicBezTo>
                    <a:pt x="12927" y="6929"/>
                    <a:pt x="14671" y="8672"/>
                    <a:pt x="14671" y="10812"/>
                  </a:cubicBezTo>
                  <a:cubicBezTo>
                    <a:pt x="14671" y="12951"/>
                    <a:pt x="12927" y="14671"/>
                    <a:pt x="10788" y="1467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215900" dist="0" dir="0">
                <a:srgbClr val="000000">
                  <a:alpha val="30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4" name="Shape 3008"/>
            <p:cNvSpPr/>
            <p:nvPr/>
          </p:nvSpPr>
          <p:spPr>
            <a:xfrm>
              <a:off x="2216832" y="2936875"/>
              <a:ext cx="1384300" cy="10382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285" y="8633"/>
                  </a:moveTo>
                  <a:cubicBezTo>
                    <a:pt x="19255" y="8633"/>
                    <a:pt x="19255" y="8633"/>
                    <a:pt x="19255" y="8633"/>
                  </a:cubicBezTo>
                  <a:cubicBezTo>
                    <a:pt x="18971" y="8633"/>
                    <a:pt x="18616" y="8384"/>
                    <a:pt x="18545" y="8064"/>
                  </a:cubicBezTo>
                  <a:cubicBezTo>
                    <a:pt x="18438" y="7780"/>
                    <a:pt x="18296" y="7532"/>
                    <a:pt x="18189" y="7247"/>
                  </a:cubicBezTo>
                  <a:cubicBezTo>
                    <a:pt x="18047" y="6963"/>
                    <a:pt x="18083" y="6572"/>
                    <a:pt x="18296" y="6359"/>
                  </a:cubicBezTo>
                  <a:cubicBezTo>
                    <a:pt x="19042" y="5613"/>
                    <a:pt x="19042" y="5613"/>
                    <a:pt x="19042" y="5613"/>
                  </a:cubicBezTo>
                  <a:cubicBezTo>
                    <a:pt x="19291" y="5364"/>
                    <a:pt x="19433" y="5045"/>
                    <a:pt x="19433" y="4689"/>
                  </a:cubicBezTo>
                  <a:cubicBezTo>
                    <a:pt x="19433" y="4334"/>
                    <a:pt x="19291" y="4014"/>
                    <a:pt x="19042" y="3766"/>
                  </a:cubicBezTo>
                  <a:cubicBezTo>
                    <a:pt x="17834" y="2558"/>
                    <a:pt x="17834" y="2558"/>
                    <a:pt x="17834" y="2558"/>
                  </a:cubicBezTo>
                  <a:cubicBezTo>
                    <a:pt x="17585" y="2309"/>
                    <a:pt x="17266" y="2167"/>
                    <a:pt x="16910" y="2167"/>
                  </a:cubicBezTo>
                  <a:cubicBezTo>
                    <a:pt x="16555" y="2167"/>
                    <a:pt x="16200" y="2309"/>
                    <a:pt x="15951" y="2558"/>
                  </a:cubicBezTo>
                  <a:cubicBezTo>
                    <a:pt x="15241" y="3304"/>
                    <a:pt x="15241" y="3304"/>
                    <a:pt x="15241" y="3304"/>
                  </a:cubicBezTo>
                  <a:cubicBezTo>
                    <a:pt x="15099" y="3410"/>
                    <a:pt x="14921" y="3482"/>
                    <a:pt x="14708" y="3482"/>
                  </a:cubicBezTo>
                  <a:cubicBezTo>
                    <a:pt x="14566" y="3482"/>
                    <a:pt x="14424" y="3446"/>
                    <a:pt x="14352" y="3410"/>
                  </a:cubicBezTo>
                  <a:cubicBezTo>
                    <a:pt x="14068" y="3268"/>
                    <a:pt x="13784" y="3162"/>
                    <a:pt x="13500" y="3055"/>
                  </a:cubicBezTo>
                  <a:cubicBezTo>
                    <a:pt x="13216" y="2949"/>
                    <a:pt x="12967" y="2629"/>
                    <a:pt x="12967" y="2345"/>
                  </a:cubicBezTo>
                  <a:cubicBezTo>
                    <a:pt x="12967" y="1314"/>
                    <a:pt x="12967" y="1314"/>
                    <a:pt x="12967" y="1314"/>
                  </a:cubicBezTo>
                  <a:cubicBezTo>
                    <a:pt x="12967" y="568"/>
                    <a:pt x="12363" y="0"/>
                    <a:pt x="11652" y="0"/>
                  </a:cubicBezTo>
                  <a:cubicBezTo>
                    <a:pt x="9947" y="0"/>
                    <a:pt x="9947" y="0"/>
                    <a:pt x="9947" y="0"/>
                  </a:cubicBezTo>
                  <a:cubicBezTo>
                    <a:pt x="9201" y="0"/>
                    <a:pt x="8633" y="568"/>
                    <a:pt x="8633" y="1314"/>
                  </a:cubicBezTo>
                  <a:cubicBezTo>
                    <a:pt x="8633" y="2345"/>
                    <a:pt x="8633" y="2345"/>
                    <a:pt x="8633" y="2345"/>
                  </a:cubicBezTo>
                  <a:cubicBezTo>
                    <a:pt x="8633" y="2629"/>
                    <a:pt x="8384" y="2949"/>
                    <a:pt x="8064" y="3055"/>
                  </a:cubicBezTo>
                  <a:cubicBezTo>
                    <a:pt x="7780" y="3162"/>
                    <a:pt x="7532" y="3268"/>
                    <a:pt x="7247" y="3410"/>
                  </a:cubicBezTo>
                  <a:cubicBezTo>
                    <a:pt x="7141" y="3446"/>
                    <a:pt x="6999" y="3482"/>
                    <a:pt x="6892" y="3482"/>
                  </a:cubicBezTo>
                  <a:cubicBezTo>
                    <a:pt x="6679" y="3482"/>
                    <a:pt x="6466" y="3410"/>
                    <a:pt x="6359" y="3304"/>
                  </a:cubicBezTo>
                  <a:cubicBezTo>
                    <a:pt x="5613" y="2558"/>
                    <a:pt x="5613" y="2558"/>
                    <a:pt x="5613" y="2558"/>
                  </a:cubicBezTo>
                  <a:cubicBezTo>
                    <a:pt x="5364" y="2309"/>
                    <a:pt x="5045" y="2167"/>
                    <a:pt x="4689" y="2167"/>
                  </a:cubicBezTo>
                  <a:cubicBezTo>
                    <a:pt x="4334" y="2167"/>
                    <a:pt x="4014" y="2309"/>
                    <a:pt x="3766" y="2558"/>
                  </a:cubicBezTo>
                  <a:cubicBezTo>
                    <a:pt x="2558" y="3766"/>
                    <a:pt x="2558" y="3766"/>
                    <a:pt x="2558" y="3766"/>
                  </a:cubicBezTo>
                  <a:cubicBezTo>
                    <a:pt x="2025" y="4263"/>
                    <a:pt x="2025" y="5116"/>
                    <a:pt x="2558" y="5613"/>
                  </a:cubicBezTo>
                  <a:cubicBezTo>
                    <a:pt x="3304" y="6359"/>
                    <a:pt x="3304" y="6359"/>
                    <a:pt x="3304" y="6359"/>
                  </a:cubicBezTo>
                  <a:cubicBezTo>
                    <a:pt x="3482" y="6572"/>
                    <a:pt x="3552" y="6963"/>
                    <a:pt x="3410" y="7247"/>
                  </a:cubicBezTo>
                  <a:cubicBezTo>
                    <a:pt x="3268" y="7532"/>
                    <a:pt x="3162" y="7780"/>
                    <a:pt x="3055" y="8064"/>
                  </a:cubicBezTo>
                  <a:cubicBezTo>
                    <a:pt x="2949" y="8384"/>
                    <a:pt x="2629" y="8633"/>
                    <a:pt x="2345" y="8633"/>
                  </a:cubicBezTo>
                  <a:cubicBezTo>
                    <a:pt x="1314" y="8633"/>
                    <a:pt x="1314" y="8633"/>
                    <a:pt x="1314" y="8633"/>
                  </a:cubicBezTo>
                  <a:cubicBezTo>
                    <a:pt x="568" y="8633"/>
                    <a:pt x="0" y="9237"/>
                    <a:pt x="0" y="9947"/>
                  </a:cubicBezTo>
                  <a:cubicBezTo>
                    <a:pt x="0" y="11652"/>
                    <a:pt x="0" y="11652"/>
                    <a:pt x="0" y="11652"/>
                  </a:cubicBezTo>
                  <a:cubicBezTo>
                    <a:pt x="0" y="12363"/>
                    <a:pt x="568" y="12967"/>
                    <a:pt x="1314" y="12967"/>
                  </a:cubicBezTo>
                  <a:cubicBezTo>
                    <a:pt x="2345" y="12967"/>
                    <a:pt x="2345" y="12967"/>
                    <a:pt x="2345" y="12967"/>
                  </a:cubicBezTo>
                  <a:cubicBezTo>
                    <a:pt x="2629" y="12967"/>
                    <a:pt x="2949" y="13216"/>
                    <a:pt x="3055" y="13500"/>
                  </a:cubicBezTo>
                  <a:cubicBezTo>
                    <a:pt x="3162" y="13784"/>
                    <a:pt x="3268" y="14068"/>
                    <a:pt x="3410" y="14352"/>
                  </a:cubicBezTo>
                  <a:cubicBezTo>
                    <a:pt x="3552" y="14637"/>
                    <a:pt x="3482" y="15027"/>
                    <a:pt x="3304" y="15241"/>
                  </a:cubicBezTo>
                  <a:cubicBezTo>
                    <a:pt x="2558" y="15951"/>
                    <a:pt x="2558" y="15951"/>
                    <a:pt x="2558" y="15951"/>
                  </a:cubicBezTo>
                  <a:cubicBezTo>
                    <a:pt x="2025" y="16484"/>
                    <a:pt x="2025" y="17337"/>
                    <a:pt x="2558" y="17834"/>
                  </a:cubicBezTo>
                  <a:cubicBezTo>
                    <a:pt x="3766" y="19042"/>
                    <a:pt x="3766" y="19042"/>
                    <a:pt x="3766" y="19042"/>
                  </a:cubicBezTo>
                  <a:cubicBezTo>
                    <a:pt x="4014" y="19291"/>
                    <a:pt x="4334" y="19433"/>
                    <a:pt x="4689" y="19433"/>
                  </a:cubicBezTo>
                  <a:cubicBezTo>
                    <a:pt x="5045" y="19433"/>
                    <a:pt x="5364" y="19291"/>
                    <a:pt x="5613" y="19042"/>
                  </a:cubicBezTo>
                  <a:cubicBezTo>
                    <a:pt x="6359" y="18296"/>
                    <a:pt x="6359" y="18296"/>
                    <a:pt x="6359" y="18296"/>
                  </a:cubicBezTo>
                  <a:cubicBezTo>
                    <a:pt x="6466" y="18189"/>
                    <a:pt x="6679" y="18118"/>
                    <a:pt x="6892" y="18118"/>
                  </a:cubicBezTo>
                  <a:cubicBezTo>
                    <a:pt x="6999" y="18118"/>
                    <a:pt x="7141" y="18118"/>
                    <a:pt x="7247" y="18189"/>
                  </a:cubicBezTo>
                  <a:cubicBezTo>
                    <a:pt x="7532" y="18332"/>
                    <a:pt x="7780" y="18438"/>
                    <a:pt x="8064" y="18545"/>
                  </a:cubicBezTo>
                  <a:cubicBezTo>
                    <a:pt x="8384" y="18651"/>
                    <a:pt x="8633" y="18971"/>
                    <a:pt x="8633" y="19255"/>
                  </a:cubicBezTo>
                  <a:cubicBezTo>
                    <a:pt x="8633" y="20285"/>
                    <a:pt x="8633" y="20285"/>
                    <a:pt x="8633" y="20285"/>
                  </a:cubicBezTo>
                  <a:cubicBezTo>
                    <a:pt x="8633" y="20996"/>
                    <a:pt x="9201" y="21600"/>
                    <a:pt x="9947" y="21600"/>
                  </a:cubicBezTo>
                  <a:cubicBezTo>
                    <a:pt x="11652" y="21600"/>
                    <a:pt x="11652" y="21600"/>
                    <a:pt x="11652" y="21600"/>
                  </a:cubicBezTo>
                  <a:cubicBezTo>
                    <a:pt x="12363" y="21600"/>
                    <a:pt x="12967" y="20996"/>
                    <a:pt x="12967" y="20285"/>
                  </a:cubicBezTo>
                  <a:cubicBezTo>
                    <a:pt x="12967" y="19255"/>
                    <a:pt x="12967" y="19255"/>
                    <a:pt x="12967" y="19255"/>
                  </a:cubicBezTo>
                  <a:cubicBezTo>
                    <a:pt x="12967" y="18971"/>
                    <a:pt x="13216" y="18651"/>
                    <a:pt x="13500" y="18545"/>
                  </a:cubicBezTo>
                  <a:cubicBezTo>
                    <a:pt x="13784" y="18438"/>
                    <a:pt x="14068" y="18332"/>
                    <a:pt x="14352" y="18189"/>
                  </a:cubicBezTo>
                  <a:cubicBezTo>
                    <a:pt x="14459" y="18118"/>
                    <a:pt x="14566" y="18118"/>
                    <a:pt x="14708" y="18118"/>
                  </a:cubicBezTo>
                  <a:cubicBezTo>
                    <a:pt x="14921" y="18118"/>
                    <a:pt x="15099" y="18189"/>
                    <a:pt x="15241" y="18296"/>
                  </a:cubicBezTo>
                  <a:cubicBezTo>
                    <a:pt x="15951" y="19042"/>
                    <a:pt x="15951" y="19042"/>
                    <a:pt x="15951" y="19042"/>
                  </a:cubicBezTo>
                  <a:cubicBezTo>
                    <a:pt x="16200" y="19291"/>
                    <a:pt x="16555" y="19433"/>
                    <a:pt x="16910" y="19433"/>
                  </a:cubicBezTo>
                  <a:cubicBezTo>
                    <a:pt x="17266" y="19433"/>
                    <a:pt x="17585" y="19291"/>
                    <a:pt x="17834" y="19042"/>
                  </a:cubicBezTo>
                  <a:cubicBezTo>
                    <a:pt x="19042" y="17834"/>
                    <a:pt x="19042" y="17834"/>
                    <a:pt x="19042" y="17834"/>
                  </a:cubicBezTo>
                  <a:cubicBezTo>
                    <a:pt x="19539" y="17337"/>
                    <a:pt x="19539" y="16484"/>
                    <a:pt x="19042" y="15951"/>
                  </a:cubicBezTo>
                  <a:cubicBezTo>
                    <a:pt x="18296" y="15241"/>
                    <a:pt x="18296" y="15241"/>
                    <a:pt x="18296" y="15241"/>
                  </a:cubicBezTo>
                  <a:cubicBezTo>
                    <a:pt x="18083" y="15027"/>
                    <a:pt x="18047" y="14637"/>
                    <a:pt x="18189" y="14352"/>
                  </a:cubicBezTo>
                  <a:cubicBezTo>
                    <a:pt x="18296" y="14068"/>
                    <a:pt x="18438" y="13784"/>
                    <a:pt x="18545" y="13500"/>
                  </a:cubicBezTo>
                  <a:cubicBezTo>
                    <a:pt x="18616" y="13216"/>
                    <a:pt x="18971" y="12967"/>
                    <a:pt x="19255" y="12967"/>
                  </a:cubicBezTo>
                  <a:cubicBezTo>
                    <a:pt x="20285" y="12967"/>
                    <a:pt x="20285" y="12967"/>
                    <a:pt x="20285" y="12967"/>
                  </a:cubicBezTo>
                  <a:cubicBezTo>
                    <a:pt x="20996" y="12967"/>
                    <a:pt x="21600" y="12363"/>
                    <a:pt x="21600" y="11652"/>
                  </a:cubicBezTo>
                  <a:cubicBezTo>
                    <a:pt x="21600" y="9947"/>
                    <a:pt x="21600" y="9947"/>
                    <a:pt x="21600" y="9947"/>
                  </a:cubicBezTo>
                  <a:cubicBezTo>
                    <a:pt x="21600" y="9237"/>
                    <a:pt x="20996" y="8633"/>
                    <a:pt x="20285" y="8633"/>
                  </a:cubicBezTo>
                  <a:close/>
                  <a:moveTo>
                    <a:pt x="10800" y="14672"/>
                  </a:moveTo>
                  <a:cubicBezTo>
                    <a:pt x="8668" y="14672"/>
                    <a:pt x="6927" y="12932"/>
                    <a:pt x="6927" y="10800"/>
                  </a:cubicBezTo>
                  <a:cubicBezTo>
                    <a:pt x="6927" y="8668"/>
                    <a:pt x="8668" y="6927"/>
                    <a:pt x="10800" y="6927"/>
                  </a:cubicBezTo>
                  <a:cubicBezTo>
                    <a:pt x="12932" y="6927"/>
                    <a:pt x="14672" y="8668"/>
                    <a:pt x="14672" y="10800"/>
                  </a:cubicBezTo>
                  <a:cubicBezTo>
                    <a:pt x="14672" y="12932"/>
                    <a:pt x="12932" y="14672"/>
                    <a:pt x="10800" y="1467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215900" dist="0" dir="0">
                <a:srgbClr val="000000">
                  <a:alpha val="30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5" name="Shape 3009"/>
            <p:cNvSpPr/>
            <p:nvPr/>
          </p:nvSpPr>
          <p:spPr>
            <a:xfrm>
              <a:off x="1179665" y="3271837"/>
              <a:ext cx="960968" cy="720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269" y="8599"/>
                  </a:moveTo>
                  <a:cubicBezTo>
                    <a:pt x="19245" y="8599"/>
                    <a:pt x="19245" y="8599"/>
                    <a:pt x="19245" y="8599"/>
                  </a:cubicBezTo>
                  <a:cubicBezTo>
                    <a:pt x="18989" y="8599"/>
                    <a:pt x="18631" y="8343"/>
                    <a:pt x="18529" y="8087"/>
                  </a:cubicBezTo>
                  <a:cubicBezTo>
                    <a:pt x="18426" y="7780"/>
                    <a:pt x="18324" y="7524"/>
                    <a:pt x="18170" y="7268"/>
                  </a:cubicBezTo>
                  <a:cubicBezTo>
                    <a:pt x="18068" y="6961"/>
                    <a:pt x="18119" y="6552"/>
                    <a:pt x="18324" y="6347"/>
                  </a:cubicBezTo>
                  <a:cubicBezTo>
                    <a:pt x="19041" y="5630"/>
                    <a:pt x="19041" y="5630"/>
                    <a:pt x="19041" y="5630"/>
                  </a:cubicBezTo>
                  <a:cubicBezTo>
                    <a:pt x="19297" y="5374"/>
                    <a:pt x="19450" y="5016"/>
                    <a:pt x="19450" y="4709"/>
                  </a:cubicBezTo>
                  <a:cubicBezTo>
                    <a:pt x="19450" y="4351"/>
                    <a:pt x="19297" y="3992"/>
                    <a:pt x="19041" y="3736"/>
                  </a:cubicBezTo>
                  <a:cubicBezTo>
                    <a:pt x="17863" y="2559"/>
                    <a:pt x="17863" y="2559"/>
                    <a:pt x="17863" y="2559"/>
                  </a:cubicBezTo>
                  <a:cubicBezTo>
                    <a:pt x="17607" y="2303"/>
                    <a:pt x="17249" y="2150"/>
                    <a:pt x="16891" y="2150"/>
                  </a:cubicBezTo>
                  <a:cubicBezTo>
                    <a:pt x="16533" y="2150"/>
                    <a:pt x="16226" y="2303"/>
                    <a:pt x="15970" y="2559"/>
                  </a:cubicBezTo>
                  <a:cubicBezTo>
                    <a:pt x="15253" y="3276"/>
                    <a:pt x="15253" y="3276"/>
                    <a:pt x="15253" y="3276"/>
                  </a:cubicBezTo>
                  <a:cubicBezTo>
                    <a:pt x="15099" y="3429"/>
                    <a:pt x="14946" y="3480"/>
                    <a:pt x="14690" y="3480"/>
                  </a:cubicBezTo>
                  <a:cubicBezTo>
                    <a:pt x="14588" y="3480"/>
                    <a:pt x="14434" y="3429"/>
                    <a:pt x="14332" y="3378"/>
                  </a:cubicBezTo>
                  <a:cubicBezTo>
                    <a:pt x="14076" y="3276"/>
                    <a:pt x="13820" y="3173"/>
                    <a:pt x="13513" y="3071"/>
                  </a:cubicBezTo>
                  <a:cubicBezTo>
                    <a:pt x="13206" y="2969"/>
                    <a:pt x="12950" y="2610"/>
                    <a:pt x="12950" y="2354"/>
                  </a:cubicBezTo>
                  <a:cubicBezTo>
                    <a:pt x="12950" y="1331"/>
                    <a:pt x="12950" y="1331"/>
                    <a:pt x="12950" y="1331"/>
                  </a:cubicBezTo>
                  <a:cubicBezTo>
                    <a:pt x="12950" y="563"/>
                    <a:pt x="12387" y="0"/>
                    <a:pt x="11670" y="0"/>
                  </a:cubicBezTo>
                  <a:cubicBezTo>
                    <a:pt x="9981" y="0"/>
                    <a:pt x="9981" y="0"/>
                    <a:pt x="9981" y="0"/>
                  </a:cubicBezTo>
                  <a:cubicBezTo>
                    <a:pt x="9213" y="0"/>
                    <a:pt x="8650" y="563"/>
                    <a:pt x="8650" y="1331"/>
                  </a:cubicBezTo>
                  <a:cubicBezTo>
                    <a:pt x="8650" y="2354"/>
                    <a:pt x="8650" y="2354"/>
                    <a:pt x="8650" y="2354"/>
                  </a:cubicBezTo>
                  <a:cubicBezTo>
                    <a:pt x="8650" y="2610"/>
                    <a:pt x="8394" y="2969"/>
                    <a:pt x="8087" y="3071"/>
                  </a:cubicBezTo>
                  <a:cubicBezTo>
                    <a:pt x="7831" y="3173"/>
                    <a:pt x="7524" y="3276"/>
                    <a:pt x="7268" y="3378"/>
                  </a:cubicBezTo>
                  <a:cubicBezTo>
                    <a:pt x="7166" y="3429"/>
                    <a:pt x="7012" y="3480"/>
                    <a:pt x="6910" y="3480"/>
                  </a:cubicBezTo>
                  <a:cubicBezTo>
                    <a:pt x="6705" y="3480"/>
                    <a:pt x="6500" y="3429"/>
                    <a:pt x="6398" y="3276"/>
                  </a:cubicBezTo>
                  <a:cubicBezTo>
                    <a:pt x="5630" y="2559"/>
                    <a:pt x="5630" y="2559"/>
                    <a:pt x="5630" y="2559"/>
                  </a:cubicBezTo>
                  <a:cubicBezTo>
                    <a:pt x="5374" y="2303"/>
                    <a:pt x="5067" y="2150"/>
                    <a:pt x="4709" y="2150"/>
                  </a:cubicBezTo>
                  <a:cubicBezTo>
                    <a:pt x="4351" y="2150"/>
                    <a:pt x="4044" y="2303"/>
                    <a:pt x="3788" y="2559"/>
                  </a:cubicBezTo>
                  <a:cubicBezTo>
                    <a:pt x="2559" y="3736"/>
                    <a:pt x="2559" y="3736"/>
                    <a:pt x="2559" y="3736"/>
                  </a:cubicBezTo>
                  <a:cubicBezTo>
                    <a:pt x="2047" y="4248"/>
                    <a:pt x="2047" y="5118"/>
                    <a:pt x="2559" y="5630"/>
                  </a:cubicBezTo>
                  <a:cubicBezTo>
                    <a:pt x="3327" y="6347"/>
                    <a:pt x="3327" y="6347"/>
                    <a:pt x="3327" y="6347"/>
                  </a:cubicBezTo>
                  <a:cubicBezTo>
                    <a:pt x="3532" y="6552"/>
                    <a:pt x="3583" y="6961"/>
                    <a:pt x="3429" y="7268"/>
                  </a:cubicBezTo>
                  <a:cubicBezTo>
                    <a:pt x="3276" y="7524"/>
                    <a:pt x="3173" y="7780"/>
                    <a:pt x="3071" y="8087"/>
                  </a:cubicBezTo>
                  <a:cubicBezTo>
                    <a:pt x="2969" y="8343"/>
                    <a:pt x="2661" y="8599"/>
                    <a:pt x="2354" y="8599"/>
                  </a:cubicBezTo>
                  <a:cubicBezTo>
                    <a:pt x="1331" y="8599"/>
                    <a:pt x="1331" y="8599"/>
                    <a:pt x="1331" y="8599"/>
                  </a:cubicBezTo>
                  <a:cubicBezTo>
                    <a:pt x="614" y="8599"/>
                    <a:pt x="0" y="9213"/>
                    <a:pt x="0" y="9930"/>
                  </a:cubicBezTo>
                  <a:cubicBezTo>
                    <a:pt x="0" y="11619"/>
                    <a:pt x="0" y="11619"/>
                    <a:pt x="0" y="11619"/>
                  </a:cubicBezTo>
                  <a:cubicBezTo>
                    <a:pt x="0" y="12387"/>
                    <a:pt x="614" y="12950"/>
                    <a:pt x="1331" y="12950"/>
                  </a:cubicBezTo>
                  <a:cubicBezTo>
                    <a:pt x="2354" y="12950"/>
                    <a:pt x="2354" y="12950"/>
                    <a:pt x="2354" y="12950"/>
                  </a:cubicBezTo>
                  <a:cubicBezTo>
                    <a:pt x="2661" y="12950"/>
                    <a:pt x="2969" y="13206"/>
                    <a:pt x="3071" y="13513"/>
                  </a:cubicBezTo>
                  <a:cubicBezTo>
                    <a:pt x="3173" y="13769"/>
                    <a:pt x="3276" y="14076"/>
                    <a:pt x="3429" y="14332"/>
                  </a:cubicBezTo>
                  <a:cubicBezTo>
                    <a:pt x="3583" y="14639"/>
                    <a:pt x="3532" y="14997"/>
                    <a:pt x="3327" y="15202"/>
                  </a:cubicBezTo>
                  <a:cubicBezTo>
                    <a:pt x="2559" y="15970"/>
                    <a:pt x="2559" y="15970"/>
                    <a:pt x="2559" y="15970"/>
                  </a:cubicBezTo>
                  <a:cubicBezTo>
                    <a:pt x="2047" y="16481"/>
                    <a:pt x="2047" y="17300"/>
                    <a:pt x="2559" y="17812"/>
                  </a:cubicBezTo>
                  <a:cubicBezTo>
                    <a:pt x="3788" y="19041"/>
                    <a:pt x="3788" y="19041"/>
                    <a:pt x="3788" y="19041"/>
                  </a:cubicBezTo>
                  <a:cubicBezTo>
                    <a:pt x="4044" y="19245"/>
                    <a:pt x="4351" y="19399"/>
                    <a:pt x="4709" y="19399"/>
                  </a:cubicBezTo>
                  <a:cubicBezTo>
                    <a:pt x="5067" y="19399"/>
                    <a:pt x="5374" y="19245"/>
                    <a:pt x="5630" y="19041"/>
                  </a:cubicBezTo>
                  <a:cubicBezTo>
                    <a:pt x="6398" y="18273"/>
                    <a:pt x="6398" y="18273"/>
                    <a:pt x="6398" y="18273"/>
                  </a:cubicBezTo>
                  <a:cubicBezTo>
                    <a:pt x="6500" y="18170"/>
                    <a:pt x="6705" y="18119"/>
                    <a:pt x="6910" y="18119"/>
                  </a:cubicBezTo>
                  <a:cubicBezTo>
                    <a:pt x="7012" y="18119"/>
                    <a:pt x="7166" y="18119"/>
                    <a:pt x="7268" y="18170"/>
                  </a:cubicBezTo>
                  <a:cubicBezTo>
                    <a:pt x="7524" y="18324"/>
                    <a:pt x="7831" y="18426"/>
                    <a:pt x="8087" y="18529"/>
                  </a:cubicBezTo>
                  <a:cubicBezTo>
                    <a:pt x="8394" y="18631"/>
                    <a:pt x="8650" y="18938"/>
                    <a:pt x="8650" y="19245"/>
                  </a:cubicBezTo>
                  <a:cubicBezTo>
                    <a:pt x="8650" y="20269"/>
                    <a:pt x="8650" y="20269"/>
                    <a:pt x="8650" y="20269"/>
                  </a:cubicBezTo>
                  <a:cubicBezTo>
                    <a:pt x="8650" y="20986"/>
                    <a:pt x="9213" y="21600"/>
                    <a:pt x="9981" y="21600"/>
                  </a:cubicBezTo>
                  <a:cubicBezTo>
                    <a:pt x="11670" y="21600"/>
                    <a:pt x="11670" y="21600"/>
                    <a:pt x="11670" y="21600"/>
                  </a:cubicBezTo>
                  <a:cubicBezTo>
                    <a:pt x="12387" y="21600"/>
                    <a:pt x="12950" y="20986"/>
                    <a:pt x="12950" y="20269"/>
                  </a:cubicBezTo>
                  <a:cubicBezTo>
                    <a:pt x="12950" y="19245"/>
                    <a:pt x="12950" y="19245"/>
                    <a:pt x="12950" y="19245"/>
                  </a:cubicBezTo>
                  <a:cubicBezTo>
                    <a:pt x="12950" y="18938"/>
                    <a:pt x="13206" y="18631"/>
                    <a:pt x="13513" y="18529"/>
                  </a:cubicBezTo>
                  <a:cubicBezTo>
                    <a:pt x="13820" y="18426"/>
                    <a:pt x="14076" y="18324"/>
                    <a:pt x="14332" y="18170"/>
                  </a:cubicBezTo>
                  <a:cubicBezTo>
                    <a:pt x="14434" y="18119"/>
                    <a:pt x="14588" y="18119"/>
                    <a:pt x="14690" y="18119"/>
                  </a:cubicBezTo>
                  <a:cubicBezTo>
                    <a:pt x="14946" y="18119"/>
                    <a:pt x="15099" y="18170"/>
                    <a:pt x="15253" y="18273"/>
                  </a:cubicBezTo>
                  <a:cubicBezTo>
                    <a:pt x="15970" y="19041"/>
                    <a:pt x="15970" y="19041"/>
                    <a:pt x="15970" y="19041"/>
                  </a:cubicBezTo>
                  <a:cubicBezTo>
                    <a:pt x="16226" y="19245"/>
                    <a:pt x="16533" y="19399"/>
                    <a:pt x="16891" y="19399"/>
                  </a:cubicBezTo>
                  <a:cubicBezTo>
                    <a:pt x="17249" y="19399"/>
                    <a:pt x="17607" y="19245"/>
                    <a:pt x="17863" y="19041"/>
                  </a:cubicBezTo>
                  <a:cubicBezTo>
                    <a:pt x="19041" y="17812"/>
                    <a:pt x="19041" y="17812"/>
                    <a:pt x="19041" y="17812"/>
                  </a:cubicBezTo>
                  <a:cubicBezTo>
                    <a:pt x="19553" y="17300"/>
                    <a:pt x="19553" y="16481"/>
                    <a:pt x="19041" y="15970"/>
                  </a:cubicBezTo>
                  <a:cubicBezTo>
                    <a:pt x="18324" y="15202"/>
                    <a:pt x="18324" y="15202"/>
                    <a:pt x="18324" y="15202"/>
                  </a:cubicBezTo>
                  <a:cubicBezTo>
                    <a:pt x="18119" y="14997"/>
                    <a:pt x="18068" y="14588"/>
                    <a:pt x="18170" y="14332"/>
                  </a:cubicBezTo>
                  <a:cubicBezTo>
                    <a:pt x="18324" y="14076"/>
                    <a:pt x="18426" y="13769"/>
                    <a:pt x="18529" y="13513"/>
                  </a:cubicBezTo>
                  <a:cubicBezTo>
                    <a:pt x="18631" y="13206"/>
                    <a:pt x="18989" y="12950"/>
                    <a:pt x="19245" y="12950"/>
                  </a:cubicBezTo>
                  <a:cubicBezTo>
                    <a:pt x="20269" y="12950"/>
                    <a:pt x="20269" y="12950"/>
                    <a:pt x="20269" y="12950"/>
                  </a:cubicBezTo>
                  <a:cubicBezTo>
                    <a:pt x="21037" y="12950"/>
                    <a:pt x="21600" y="12387"/>
                    <a:pt x="21600" y="11619"/>
                  </a:cubicBezTo>
                  <a:cubicBezTo>
                    <a:pt x="21600" y="9930"/>
                    <a:pt x="21600" y="9930"/>
                    <a:pt x="21600" y="9930"/>
                  </a:cubicBezTo>
                  <a:cubicBezTo>
                    <a:pt x="21600" y="9213"/>
                    <a:pt x="21037" y="8599"/>
                    <a:pt x="20269" y="8599"/>
                  </a:cubicBezTo>
                  <a:close/>
                  <a:moveTo>
                    <a:pt x="10800" y="14639"/>
                  </a:moveTo>
                  <a:cubicBezTo>
                    <a:pt x="8650" y="14639"/>
                    <a:pt x="6910" y="12898"/>
                    <a:pt x="6910" y="10800"/>
                  </a:cubicBezTo>
                  <a:cubicBezTo>
                    <a:pt x="6910" y="8650"/>
                    <a:pt x="8650" y="6910"/>
                    <a:pt x="10800" y="6910"/>
                  </a:cubicBezTo>
                  <a:cubicBezTo>
                    <a:pt x="12950" y="6910"/>
                    <a:pt x="14690" y="8650"/>
                    <a:pt x="14690" y="10800"/>
                  </a:cubicBezTo>
                  <a:cubicBezTo>
                    <a:pt x="14690" y="12898"/>
                    <a:pt x="12950" y="14639"/>
                    <a:pt x="10800" y="1463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215900" dist="0" dir="0">
                <a:srgbClr val="000000">
                  <a:alpha val="30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6" name="Shape 3010"/>
            <p:cNvSpPr/>
            <p:nvPr/>
          </p:nvSpPr>
          <p:spPr>
            <a:xfrm>
              <a:off x="625099" y="2935287"/>
              <a:ext cx="700618" cy="5238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267" y="8654"/>
                  </a:moveTo>
                  <a:cubicBezTo>
                    <a:pt x="19286" y="8654"/>
                    <a:pt x="19286" y="8654"/>
                    <a:pt x="19286" y="8654"/>
                  </a:cubicBezTo>
                  <a:cubicBezTo>
                    <a:pt x="19005" y="8654"/>
                    <a:pt x="18654" y="8373"/>
                    <a:pt x="18514" y="8091"/>
                  </a:cubicBezTo>
                  <a:cubicBezTo>
                    <a:pt x="18444" y="7810"/>
                    <a:pt x="18304" y="7528"/>
                    <a:pt x="18234" y="7247"/>
                  </a:cubicBezTo>
                  <a:cubicBezTo>
                    <a:pt x="18093" y="6966"/>
                    <a:pt x="18093" y="6543"/>
                    <a:pt x="18304" y="6332"/>
                  </a:cubicBezTo>
                  <a:cubicBezTo>
                    <a:pt x="19075" y="5629"/>
                    <a:pt x="19075" y="5629"/>
                    <a:pt x="19075" y="5629"/>
                  </a:cubicBezTo>
                  <a:cubicBezTo>
                    <a:pt x="19286" y="5347"/>
                    <a:pt x="19426" y="5066"/>
                    <a:pt x="19426" y="4714"/>
                  </a:cubicBezTo>
                  <a:cubicBezTo>
                    <a:pt x="19426" y="4362"/>
                    <a:pt x="19286" y="4010"/>
                    <a:pt x="19075" y="3729"/>
                  </a:cubicBezTo>
                  <a:cubicBezTo>
                    <a:pt x="17883" y="2533"/>
                    <a:pt x="17883" y="2533"/>
                    <a:pt x="17883" y="2533"/>
                  </a:cubicBezTo>
                  <a:cubicBezTo>
                    <a:pt x="17603" y="2322"/>
                    <a:pt x="17252" y="2181"/>
                    <a:pt x="16901" y="2181"/>
                  </a:cubicBezTo>
                  <a:cubicBezTo>
                    <a:pt x="16551" y="2181"/>
                    <a:pt x="16200" y="2322"/>
                    <a:pt x="15990" y="2533"/>
                  </a:cubicBezTo>
                  <a:cubicBezTo>
                    <a:pt x="15218" y="3307"/>
                    <a:pt x="15218" y="3307"/>
                    <a:pt x="15218" y="3307"/>
                  </a:cubicBezTo>
                  <a:cubicBezTo>
                    <a:pt x="15148" y="3377"/>
                    <a:pt x="14938" y="3448"/>
                    <a:pt x="14727" y="3448"/>
                  </a:cubicBezTo>
                  <a:cubicBezTo>
                    <a:pt x="14587" y="3448"/>
                    <a:pt x="14447" y="3448"/>
                    <a:pt x="14377" y="3377"/>
                  </a:cubicBezTo>
                  <a:cubicBezTo>
                    <a:pt x="14096" y="3236"/>
                    <a:pt x="13816" y="3166"/>
                    <a:pt x="13535" y="3025"/>
                  </a:cubicBezTo>
                  <a:cubicBezTo>
                    <a:pt x="13254" y="2955"/>
                    <a:pt x="12974" y="2603"/>
                    <a:pt x="12974" y="2322"/>
                  </a:cubicBezTo>
                  <a:cubicBezTo>
                    <a:pt x="12974" y="1337"/>
                    <a:pt x="12974" y="1337"/>
                    <a:pt x="12974" y="1337"/>
                  </a:cubicBezTo>
                  <a:cubicBezTo>
                    <a:pt x="12974" y="563"/>
                    <a:pt x="12413" y="0"/>
                    <a:pt x="11642" y="0"/>
                  </a:cubicBezTo>
                  <a:cubicBezTo>
                    <a:pt x="9958" y="0"/>
                    <a:pt x="9958" y="0"/>
                    <a:pt x="9958" y="0"/>
                  </a:cubicBezTo>
                  <a:cubicBezTo>
                    <a:pt x="9257" y="0"/>
                    <a:pt x="8626" y="563"/>
                    <a:pt x="8626" y="1337"/>
                  </a:cubicBezTo>
                  <a:cubicBezTo>
                    <a:pt x="8626" y="2322"/>
                    <a:pt x="8626" y="2322"/>
                    <a:pt x="8626" y="2322"/>
                  </a:cubicBezTo>
                  <a:cubicBezTo>
                    <a:pt x="8626" y="2603"/>
                    <a:pt x="8416" y="2955"/>
                    <a:pt x="8135" y="3025"/>
                  </a:cubicBezTo>
                  <a:cubicBezTo>
                    <a:pt x="7854" y="3166"/>
                    <a:pt x="7574" y="3236"/>
                    <a:pt x="7293" y="3377"/>
                  </a:cubicBezTo>
                  <a:cubicBezTo>
                    <a:pt x="7153" y="3448"/>
                    <a:pt x="7013" y="3448"/>
                    <a:pt x="6943" y="3448"/>
                  </a:cubicBezTo>
                  <a:cubicBezTo>
                    <a:pt x="6732" y="3448"/>
                    <a:pt x="6522" y="3377"/>
                    <a:pt x="6382" y="3307"/>
                  </a:cubicBezTo>
                  <a:cubicBezTo>
                    <a:pt x="5680" y="2533"/>
                    <a:pt x="5680" y="2533"/>
                    <a:pt x="5680" y="2533"/>
                  </a:cubicBezTo>
                  <a:cubicBezTo>
                    <a:pt x="5400" y="2322"/>
                    <a:pt x="5049" y="2181"/>
                    <a:pt x="4699" y="2181"/>
                  </a:cubicBezTo>
                  <a:cubicBezTo>
                    <a:pt x="4348" y="2181"/>
                    <a:pt x="4067" y="2322"/>
                    <a:pt x="3787" y="2533"/>
                  </a:cubicBezTo>
                  <a:cubicBezTo>
                    <a:pt x="2595" y="3729"/>
                    <a:pt x="2595" y="3729"/>
                    <a:pt x="2595" y="3729"/>
                  </a:cubicBezTo>
                  <a:cubicBezTo>
                    <a:pt x="2104" y="4292"/>
                    <a:pt x="2104" y="5136"/>
                    <a:pt x="2595" y="5629"/>
                  </a:cubicBezTo>
                  <a:cubicBezTo>
                    <a:pt x="3296" y="6332"/>
                    <a:pt x="3296" y="6332"/>
                    <a:pt x="3296" y="6332"/>
                  </a:cubicBezTo>
                  <a:cubicBezTo>
                    <a:pt x="3506" y="6543"/>
                    <a:pt x="3577" y="6966"/>
                    <a:pt x="3436" y="7247"/>
                  </a:cubicBezTo>
                  <a:cubicBezTo>
                    <a:pt x="3296" y="7528"/>
                    <a:pt x="3226" y="7810"/>
                    <a:pt x="3086" y="8091"/>
                  </a:cubicBezTo>
                  <a:cubicBezTo>
                    <a:pt x="3016" y="8373"/>
                    <a:pt x="2665" y="8654"/>
                    <a:pt x="2384" y="8654"/>
                  </a:cubicBezTo>
                  <a:cubicBezTo>
                    <a:pt x="1332" y="8654"/>
                    <a:pt x="1332" y="8654"/>
                    <a:pt x="1332" y="8654"/>
                  </a:cubicBezTo>
                  <a:cubicBezTo>
                    <a:pt x="631" y="8654"/>
                    <a:pt x="0" y="9217"/>
                    <a:pt x="0" y="9991"/>
                  </a:cubicBezTo>
                  <a:cubicBezTo>
                    <a:pt x="0" y="11679"/>
                    <a:pt x="0" y="11679"/>
                    <a:pt x="0" y="11679"/>
                  </a:cubicBezTo>
                  <a:cubicBezTo>
                    <a:pt x="0" y="12383"/>
                    <a:pt x="631" y="12946"/>
                    <a:pt x="1332" y="12946"/>
                  </a:cubicBezTo>
                  <a:cubicBezTo>
                    <a:pt x="2384" y="12946"/>
                    <a:pt x="2384" y="12946"/>
                    <a:pt x="2384" y="12946"/>
                  </a:cubicBezTo>
                  <a:cubicBezTo>
                    <a:pt x="2665" y="12946"/>
                    <a:pt x="3016" y="13227"/>
                    <a:pt x="3086" y="13509"/>
                  </a:cubicBezTo>
                  <a:cubicBezTo>
                    <a:pt x="3226" y="13790"/>
                    <a:pt x="3296" y="14072"/>
                    <a:pt x="3436" y="14353"/>
                  </a:cubicBezTo>
                  <a:cubicBezTo>
                    <a:pt x="3577" y="14634"/>
                    <a:pt x="3506" y="15057"/>
                    <a:pt x="3296" y="15268"/>
                  </a:cubicBezTo>
                  <a:cubicBezTo>
                    <a:pt x="2595" y="15971"/>
                    <a:pt x="2595" y="15971"/>
                    <a:pt x="2595" y="15971"/>
                  </a:cubicBezTo>
                  <a:cubicBezTo>
                    <a:pt x="2104" y="16534"/>
                    <a:pt x="2104" y="17379"/>
                    <a:pt x="2595" y="17871"/>
                  </a:cubicBezTo>
                  <a:cubicBezTo>
                    <a:pt x="3787" y="19067"/>
                    <a:pt x="3787" y="19067"/>
                    <a:pt x="3787" y="19067"/>
                  </a:cubicBezTo>
                  <a:cubicBezTo>
                    <a:pt x="4067" y="19278"/>
                    <a:pt x="4348" y="19419"/>
                    <a:pt x="4699" y="19419"/>
                  </a:cubicBezTo>
                  <a:cubicBezTo>
                    <a:pt x="5049" y="19419"/>
                    <a:pt x="5400" y="19278"/>
                    <a:pt x="5680" y="19067"/>
                  </a:cubicBezTo>
                  <a:cubicBezTo>
                    <a:pt x="6382" y="18293"/>
                    <a:pt x="6382" y="18293"/>
                    <a:pt x="6382" y="18293"/>
                  </a:cubicBezTo>
                  <a:cubicBezTo>
                    <a:pt x="6522" y="18223"/>
                    <a:pt x="6732" y="18152"/>
                    <a:pt x="6943" y="18152"/>
                  </a:cubicBezTo>
                  <a:cubicBezTo>
                    <a:pt x="7013" y="18152"/>
                    <a:pt x="7153" y="18152"/>
                    <a:pt x="7293" y="18223"/>
                  </a:cubicBezTo>
                  <a:cubicBezTo>
                    <a:pt x="7574" y="18364"/>
                    <a:pt x="7854" y="18434"/>
                    <a:pt x="8135" y="18575"/>
                  </a:cubicBezTo>
                  <a:cubicBezTo>
                    <a:pt x="8416" y="18645"/>
                    <a:pt x="8626" y="18997"/>
                    <a:pt x="8626" y="19278"/>
                  </a:cubicBezTo>
                  <a:cubicBezTo>
                    <a:pt x="8626" y="20334"/>
                    <a:pt x="8626" y="20334"/>
                    <a:pt x="8626" y="20334"/>
                  </a:cubicBezTo>
                  <a:cubicBezTo>
                    <a:pt x="8626" y="21037"/>
                    <a:pt x="9257" y="21600"/>
                    <a:pt x="9958" y="21600"/>
                  </a:cubicBezTo>
                  <a:cubicBezTo>
                    <a:pt x="11642" y="21600"/>
                    <a:pt x="11642" y="21600"/>
                    <a:pt x="11642" y="21600"/>
                  </a:cubicBezTo>
                  <a:cubicBezTo>
                    <a:pt x="12413" y="21600"/>
                    <a:pt x="12974" y="21037"/>
                    <a:pt x="12974" y="20334"/>
                  </a:cubicBezTo>
                  <a:cubicBezTo>
                    <a:pt x="12974" y="19278"/>
                    <a:pt x="12974" y="19278"/>
                    <a:pt x="12974" y="19278"/>
                  </a:cubicBezTo>
                  <a:cubicBezTo>
                    <a:pt x="12974" y="18997"/>
                    <a:pt x="13254" y="18645"/>
                    <a:pt x="13535" y="18575"/>
                  </a:cubicBezTo>
                  <a:cubicBezTo>
                    <a:pt x="13816" y="18434"/>
                    <a:pt x="14096" y="18364"/>
                    <a:pt x="14377" y="18223"/>
                  </a:cubicBezTo>
                  <a:cubicBezTo>
                    <a:pt x="14447" y="18152"/>
                    <a:pt x="14587" y="18152"/>
                    <a:pt x="14727" y="18152"/>
                  </a:cubicBezTo>
                  <a:cubicBezTo>
                    <a:pt x="14938" y="18152"/>
                    <a:pt x="15148" y="18223"/>
                    <a:pt x="15218" y="18293"/>
                  </a:cubicBezTo>
                  <a:cubicBezTo>
                    <a:pt x="15990" y="19067"/>
                    <a:pt x="15990" y="19067"/>
                    <a:pt x="15990" y="19067"/>
                  </a:cubicBezTo>
                  <a:cubicBezTo>
                    <a:pt x="16200" y="19278"/>
                    <a:pt x="16551" y="19419"/>
                    <a:pt x="16901" y="19419"/>
                  </a:cubicBezTo>
                  <a:cubicBezTo>
                    <a:pt x="17252" y="19419"/>
                    <a:pt x="17603" y="19278"/>
                    <a:pt x="17883" y="19067"/>
                  </a:cubicBezTo>
                  <a:cubicBezTo>
                    <a:pt x="19075" y="17871"/>
                    <a:pt x="19075" y="17871"/>
                    <a:pt x="19075" y="17871"/>
                  </a:cubicBezTo>
                  <a:cubicBezTo>
                    <a:pt x="19566" y="17379"/>
                    <a:pt x="19566" y="16534"/>
                    <a:pt x="19075" y="15971"/>
                  </a:cubicBezTo>
                  <a:cubicBezTo>
                    <a:pt x="18304" y="15268"/>
                    <a:pt x="18304" y="15268"/>
                    <a:pt x="18304" y="15268"/>
                  </a:cubicBezTo>
                  <a:cubicBezTo>
                    <a:pt x="18093" y="15057"/>
                    <a:pt x="18093" y="14634"/>
                    <a:pt x="18234" y="14353"/>
                  </a:cubicBezTo>
                  <a:cubicBezTo>
                    <a:pt x="18304" y="14072"/>
                    <a:pt x="18444" y="13790"/>
                    <a:pt x="18514" y="13509"/>
                  </a:cubicBezTo>
                  <a:cubicBezTo>
                    <a:pt x="18654" y="13227"/>
                    <a:pt x="19005" y="12946"/>
                    <a:pt x="19286" y="12946"/>
                  </a:cubicBezTo>
                  <a:cubicBezTo>
                    <a:pt x="20267" y="12946"/>
                    <a:pt x="20267" y="12946"/>
                    <a:pt x="20267" y="12946"/>
                  </a:cubicBezTo>
                  <a:cubicBezTo>
                    <a:pt x="21039" y="12946"/>
                    <a:pt x="21600" y="12383"/>
                    <a:pt x="21600" y="11679"/>
                  </a:cubicBezTo>
                  <a:cubicBezTo>
                    <a:pt x="21600" y="9991"/>
                    <a:pt x="21600" y="9991"/>
                    <a:pt x="21600" y="9991"/>
                  </a:cubicBezTo>
                  <a:cubicBezTo>
                    <a:pt x="21600" y="9217"/>
                    <a:pt x="21039" y="8654"/>
                    <a:pt x="20267" y="8654"/>
                  </a:cubicBezTo>
                  <a:close/>
                  <a:moveTo>
                    <a:pt x="10800" y="14705"/>
                  </a:moveTo>
                  <a:cubicBezTo>
                    <a:pt x="8696" y="14705"/>
                    <a:pt x="6943" y="12946"/>
                    <a:pt x="6943" y="10835"/>
                  </a:cubicBezTo>
                  <a:cubicBezTo>
                    <a:pt x="6943" y="8654"/>
                    <a:pt x="8696" y="6895"/>
                    <a:pt x="10800" y="6895"/>
                  </a:cubicBezTo>
                  <a:cubicBezTo>
                    <a:pt x="12974" y="6895"/>
                    <a:pt x="14657" y="8654"/>
                    <a:pt x="14657" y="10835"/>
                  </a:cubicBezTo>
                  <a:cubicBezTo>
                    <a:pt x="14657" y="12946"/>
                    <a:pt x="12974" y="14705"/>
                    <a:pt x="10800" y="1470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215900" dist="0" dir="0">
                <a:srgbClr val="000000">
                  <a:alpha val="30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7" name="Shape 3011"/>
            <p:cNvSpPr/>
            <p:nvPr/>
          </p:nvSpPr>
          <p:spPr>
            <a:xfrm>
              <a:off x="472699" y="3481387"/>
              <a:ext cx="645584" cy="48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307" y="8640"/>
                  </a:moveTo>
                  <a:cubicBezTo>
                    <a:pt x="19242" y="8640"/>
                    <a:pt x="19242" y="8640"/>
                    <a:pt x="19242" y="8640"/>
                  </a:cubicBezTo>
                  <a:cubicBezTo>
                    <a:pt x="19014" y="8640"/>
                    <a:pt x="18634" y="8413"/>
                    <a:pt x="18558" y="8109"/>
                  </a:cubicBezTo>
                  <a:cubicBezTo>
                    <a:pt x="18482" y="7806"/>
                    <a:pt x="18329" y="7503"/>
                    <a:pt x="18177" y="7276"/>
                  </a:cubicBezTo>
                  <a:cubicBezTo>
                    <a:pt x="18101" y="6973"/>
                    <a:pt x="18101" y="6594"/>
                    <a:pt x="18329" y="6366"/>
                  </a:cubicBezTo>
                  <a:cubicBezTo>
                    <a:pt x="19090" y="5608"/>
                    <a:pt x="19090" y="5608"/>
                    <a:pt x="19090" y="5608"/>
                  </a:cubicBezTo>
                  <a:cubicBezTo>
                    <a:pt x="19318" y="5381"/>
                    <a:pt x="19470" y="5078"/>
                    <a:pt x="19470" y="4699"/>
                  </a:cubicBezTo>
                  <a:cubicBezTo>
                    <a:pt x="19470" y="4320"/>
                    <a:pt x="19318" y="4017"/>
                    <a:pt x="19014" y="3789"/>
                  </a:cubicBezTo>
                  <a:cubicBezTo>
                    <a:pt x="17873" y="2577"/>
                    <a:pt x="17873" y="2577"/>
                    <a:pt x="17873" y="2577"/>
                  </a:cubicBezTo>
                  <a:cubicBezTo>
                    <a:pt x="17569" y="2349"/>
                    <a:pt x="17265" y="2198"/>
                    <a:pt x="16884" y="2198"/>
                  </a:cubicBezTo>
                  <a:cubicBezTo>
                    <a:pt x="16580" y="2198"/>
                    <a:pt x="16200" y="2349"/>
                    <a:pt x="15972" y="2577"/>
                  </a:cubicBezTo>
                  <a:cubicBezTo>
                    <a:pt x="15211" y="3335"/>
                    <a:pt x="15211" y="3335"/>
                    <a:pt x="15211" y="3335"/>
                  </a:cubicBezTo>
                  <a:cubicBezTo>
                    <a:pt x="15135" y="3410"/>
                    <a:pt x="14907" y="3486"/>
                    <a:pt x="14679" y="3486"/>
                  </a:cubicBezTo>
                  <a:cubicBezTo>
                    <a:pt x="14603" y="3486"/>
                    <a:pt x="14451" y="3486"/>
                    <a:pt x="14375" y="3410"/>
                  </a:cubicBezTo>
                  <a:cubicBezTo>
                    <a:pt x="14070" y="3259"/>
                    <a:pt x="13842" y="3183"/>
                    <a:pt x="13538" y="3107"/>
                  </a:cubicBezTo>
                  <a:cubicBezTo>
                    <a:pt x="13234" y="2956"/>
                    <a:pt x="13006" y="2653"/>
                    <a:pt x="13006" y="2349"/>
                  </a:cubicBezTo>
                  <a:cubicBezTo>
                    <a:pt x="13006" y="1364"/>
                    <a:pt x="13006" y="1364"/>
                    <a:pt x="13006" y="1364"/>
                  </a:cubicBezTo>
                  <a:cubicBezTo>
                    <a:pt x="13006" y="606"/>
                    <a:pt x="12397" y="0"/>
                    <a:pt x="11636" y="0"/>
                  </a:cubicBezTo>
                  <a:cubicBezTo>
                    <a:pt x="9963" y="0"/>
                    <a:pt x="9963" y="0"/>
                    <a:pt x="9963" y="0"/>
                  </a:cubicBezTo>
                  <a:cubicBezTo>
                    <a:pt x="9203" y="0"/>
                    <a:pt x="8670" y="606"/>
                    <a:pt x="8670" y="1364"/>
                  </a:cubicBezTo>
                  <a:cubicBezTo>
                    <a:pt x="8670" y="2349"/>
                    <a:pt x="8670" y="2349"/>
                    <a:pt x="8670" y="2349"/>
                  </a:cubicBezTo>
                  <a:cubicBezTo>
                    <a:pt x="8670" y="2653"/>
                    <a:pt x="8366" y="2956"/>
                    <a:pt x="8062" y="3107"/>
                  </a:cubicBezTo>
                  <a:cubicBezTo>
                    <a:pt x="7834" y="3183"/>
                    <a:pt x="7529" y="3259"/>
                    <a:pt x="7225" y="3410"/>
                  </a:cubicBezTo>
                  <a:cubicBezTo>
                    <a:pt x="7149" y="3486"/>
                    <a:pt x="6997" y="3486"/>
                    <a:pt x="6921" y="3486"/>
                  </a:cubicBezTo>
                  <a:cubicBezTo>
                    <a:pt x="6693" y="3486"/>
                    <a:pt x="6465" y="3410"/>
                    <a:pt x="6389" y="3335"/>
                  </a:cubicBezTo>
                  <a:cubicBezTo>
                    <a:pt x="5628" y="2577"/>
                    <a:pt x="5628" y="2577"/>
                    <a:pt x="5628" y="2577"/>
                  </a:cubicBezTo>
                  <a:cubicBezTo>
                    <a:pt x="5400" y="2349"/>
                    <a:pt x="5020" y="2198"/>
                    <a:pt x="4715" y="2198"/>
                  </a:cubicBezTo>
                  <a:cubicBezTo>
                    <a:pt x="4335" y="2198"/>
                    <a:pt x="4031" y="2349"/>
                    <a:pt x="3727" y="2577"/>
                  </a:cubicBezTo>
                  <a:cubicBezTo>
                    <a:pt x="2586" y="3789"/>
                    <a:pt x="2586" y="3789"/>
                    <a:pt x="2586" y="3789"/>
                  </a:cubicBezTo>
                  <a:cubicBezTo>
                    <a:pt x="2053" y="4320"/>
                    <a:pt x="2053" y="5154"/>
                    <a:pt x="2586" y="5608"/>
                  </a:cubicBezTo>
                  <a:cubicBezTo>
                    <a:pt x="3270" y="6366"/>
                    <a:pt x="3270" y="6366"/>
                    <a:pt x="3270" y="6366"/>
                  </a:cubicBezTo>
                  <a:cubicBezTo>
                    <a:pt x="3498" y="6594"/>
                    <a:pt x="3575" y="6973"/>
                    <a:pt x="3423" y="7276"/>
                  </a:cubicBezTo>
                  <a:cubicBezTo>
                    <a:pt x="3270" y="7503"/>
                    <a:pt x="3194" y="7806"/>
                    <a:pt x="3042" y="8109"/>
                  </a:cubicBezTo>
                  <a:cubicBezTo>
                    <a:pt x="2966" y="8413"/>
                    <a:pt x="2662" y="8640"/>
                    <a:pt x="2358" y="8640"/>
                  </a:cubicBezTo>
                  <a:cubicBezTo>
                    <a:pt x="1293" y="8640"/>
                    <a:pt x="1293" y="8640"/>
                    <a:pt x="1293" y="8640"/>
                  </a:cubicBezTo>
                  <a:cubicBezTo>
                    <a:pt x="608" y="8640"/>
                    <a:pt x="0" y="9246"/>
                    <a:pt x="0" y="9928"/>
                  </a:cubicBezTo>
                  <a:cubicBezTo>
                    <a:pt x="0" y="11672"/>
                    <a:pt x="0" y="11672"/>
                    <a:pt x="0" y="11672"/>
                  </a:cubicBezTo>
                  <a:cubicBezTo>
                    <a:pt x="0" y="12354"/>
                    <a:pt x="608" y="12960"/>
                    <a:pt x="1293" y="12960"/>
                  </a:cubicBezTo>
                  <a:cubicBezTo>
                    <a:pt x="2358" y="12960"/>
                    <a:pt x="2358" y="12960"/>
                    <a:pt x="2358" y="12960"/>
                  </a:cubicBezTo>
                  <a:cubicBezTo>
                    <a:pt x="2662" y="12960"/>
                    <a:pt x="2966" y="13187"/>
                    <a:pt x="3042" y="13491"/>
                  </a:cubicBezTo>
                  <a:cubicBezTo>
                    <a:pt x="3194" y="13794"/>
                    <a:pt x="3270" y="14097"/>
                    <a:pt x="3423" y="14324"/>
                  </a:cubicBezTo>
                  <a:cubicBezTo>
                    <a:pt x="3575" y="14627"/>
                    <a:pt x="3498" y="15006"/>
                    <a:pt x="3270" y="15234"/>
                  </a:cubicBezTo>
                  <a:cubicBezTo>
                    <a:pt x="2586" y="15992"/>
                    <a:pt x="2586" y="15992"/>
                    <a:pt x="2586" y="15992"/>
                  </a:cubicBezTo>
                  <a:cubicBezTo>
                    <a:pt x="2053" y="16446"/>
                    <a:pt x="2053" y="17280"/>
                    <a:pt x="2586" y="17811"/>
                  </a:cubicBezTo>
                  <a:cubicBezTo>
                    <a:pt x="3727" y="19023"/>
                    <a:pt x="3727" y="19023"/>
                    <a:pt x="3727" y="19023"/>
                  </a:cubicBezTo>
                  <a:cubicBezTo>
                    <a:pt x="4031" y="19251"/>
                    <a:pt x="4335" y="19402"/>
                    <a:pt x="4715" y="19402"/>
                  </a:cubicBezTo>
                  <a:cubicBezTo>
                    <a:pt x="5020" y="19402"/>
                    <a:pt x="5400" y="19251"/>
                    <a:pt x="5628" y="19023"/>
                  </a:cubicBezTo>
                  <a:cubicBezTo>
                    <a:pt x="6389" y="18265"/>
                    <a:pt x="6389" y="18265"/>
                    <a:pt x="6389" y="18265"/>
                  </a:cubicBezTo>
                  <a:cubicBezTo>
                    <a:pt x="6465" y="18190"/>
                    <a:pt x="6693" y="18114"/>
                    <a:pt x="6921" y="18114"/>
                  </a:cubicBezTo>
                  <a:cubicBezTo>
                    <a:pt x="6997" y="18114"/>
                    <a:pt x="7149" y="18114"/>
                    <a:pt x="7225" y="18190"/>
                  </a:cubicBezTo>
                  <a:cubicBezTo>
                    <a:pt x="7529" y="18265"/>
                    <a:pt x="7834" y="18417"/>
                    <a:pt x="8062" y="18493"/>
                  </a:cubicBezTo>
                  <a:cubicBezTo>
                    <a:pt x="8366" y="18644"/>
                    <a:pt x="8594" y="18947"/>
                    <a:pt x="8594" y="19251"/>
                  </a:cubicBezTo>
                  <a:cubicBezTo>
                    <a:pt x="8594" y="20236"/>
                    <a:pt x="8594" y="20236"/>
                    <a:pt x="8594" y="20236"/>
                  </a:cubicBezTo>
                  <a:cubicBezTo>
                    <a:pt x="8594" y="20994"/>
                    <a:pt x="9203" y="21600"/>
                    <a:pt x="9963" y="21600"/>
                  </a:cubicBezTo>
                  <a:cubicBezTo>
                    <a:pt x="11636" y="21600"/>
                    <a:pt x="11636" y="21600"/>
                    <a:pt x="11636" y="21600"/>
                  </a:cubicBezTo>
                  <a:cubicBezTo>
                    <a:pt x="12397" y="21600"/>
                    <a:pt x="13006" y="20994"/>
                    <a:pt x="13006" y="20236"/>
                  </a:cubicBezTo>
                  <a:cubicBezTo>
                    <a:pt x="13006" y="19251"/>
                    <a:pt x="13006" y="19251"/>
                    <a:pt x="13006" y="19251"/>
                  </a:cubicBezTo>
                  <a:cubicBezTo>
                    <a:pt x="13006" y="18947"/>
                    <a:pt x="13234" y="18644"/>
                    <a:pt x="13538" y="18493"/>
                  </a:cubicBezTo>
                  <a:cubicBezTo>
                    <a:pt x="13842" y="18417"/>
                    <a:pt x="14070" y="18265"/>
                    <a:pt x="14375" y="18190"/>
                  </a:cubicBezTo>
                  <a:cubicBezTo>
                    <a:pt x="14451" y="18114"/>
                    <a:pt x="14603" y="18114"/>
                    <a:pt x="14679" y="18114"/>
                  </a:cubicBezTo>
                  <a:cubicBezTo>
                    <a:pt x="14907" y="18114"/>
                    <a:pt x="15135" y="18190"/>
                    <a:pt x="15211" y="18265"/>
                  </a:cubicBezTo>
                  <a:cubicBezTo>
                    <a:pt x="15972" y="19023"/>
                    <a:pt x="15972" y="19023"/>
                    <a:pt x="15972" y="19023"/>
                  </a:cubicBezTo>
                  <a:cubicBezTo>
                    <a:pt x="16200" y="19251"/>
                    <a:pt x="16580" y="19402"/>
                    <a:pt x="16884" y="19402"/>
                  </a:cubicBezTo>
                  <a:cubicBezTo>
                    <a:pt x="17265" y="19402"/>
                    <a:pt x="17569" y="19251"/>
                    <a:pt x="17873" y="19023"/>
                  </a:cubicBezTo>
                  <a:cubicBezTo>
                    <a:pt x="19090" y="17811"/>
                    <a:pt x="19090" y="17811"/>
                    <a:pt x="19090" y="17811"/>
                  </a:cubicBezTo>
                  <a:cubicBezTo>
                    <a:pt x="19546" y="17280"/>
                    <a:pt x="19546" y="16446"/>
                    <a:pt x="19090" y="15992"/>
                  </a:cubicBezTo>
                  <a:cubicBezTo>
                    <a:pt x="18329" y="15234"/>
                    <a:pt x="18329" y="15234"/>
                    <a:pt x="18329" y="15234"/>
                  </a:cubicBezTo>
                  <a:cubicBezTo>
                    <a:pt x="18101" y="15006"/>
                    <a:pt x="18101" y="14627"/>
                    <a:pt x="18177" y="14324"/>
                  </a:cubicBezTo>
                  <a:cubicBezTo>
                    <a:pt x="18329" y="14097"/>
                    <a:pt x="18482" y="13794"/>
                    <a:pt x="18558" y="13491"/>
                  </a:cubicBezTo>
                  <a:cubicBezTo>
                    <a:pt x="18634" y="13187"/>
                    <a:pt x="19014" y="12960"/>
                    <a:pt x="19242" y="12960"/>
                  </a:cubicBezTo>
                  <a:cubicBezTo>
                    <a:pt x="20307" y="12960"/>
                    <a:pt x="20307" y="12960"/>
                    <a:pt x="20307" y="12960"/>
                  </a:cubicBezTo>
                  <a:cubicBezTo>
                    <a:pt x="20991" y="12960"/>
                    <a:pt x="21600" y="12354"/>
                    <a:pt x="21600" y="11672"/>
                  </a:cubicBezTo>
                  <a:cubicBezTo>
                    <a:pt x="21600" y="9928"/>
                    <a:pt x="21600" y="9928"/>
                    <a:pt x="21600" y="9928"/>
                  </a:cubicBezTo>
                  <a:cubicBezTo>
                    <a:pt x="21600" y="9246"/>
                    <a:pt x="20991" y="8640"/>
                    <a:pt x="20307" y="8640"/>
                  </a:cubicBezTo>
                  <a:close/>
                  <a:moveTo>
                    <a:pt x="10800" y="14703"/>
                  </a:moveTo>
                  <a:cubicBezTo>
                    <a:pt x="8670" y="14703"/>
                    <a:pt x="6921" y="12960"/>
                    <a:pt x="6921" y="10762"/>
                  </a:cubicBezTo>
                  <a:cubicBezTo>
                    <a:pt x="6921" y="8640"/>
                    <a:pt x="8670" y="6897"/>
                    <a:pt x="10800" y="6897"/>
                  </a:cubicBezTo>
                  <a:cubicBezTo>
                    <a:pt x="12929" y="6897"/>
                    <a:pt x="14679" y="8640"/>
                    <a:pt x="14679" y="10762"/>
                  </a:cubicBezTo>
                  <a:cubicBezTo>
                    <a:pt x="14679" y="12960"/>
                    <a:pt x="12929" y="14703"/>
                    <a:pt x="10800" y="1470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215900" dist="0" dir="0">
                <a:srgbClr val="000000">
                  <a:alpha val="30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8" name="Shape 3012"/>
            <p:cNvSpPr/>
            <p:nvPr/>
          </p:nvSpPr>
          <p:spPr>
            <a:xfrm>
              <a:off x="1179665" y="2266949"/>
              <a:ext cx="1320799" cy="9890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259" y="8640"/>
                  </a:moveTo>
                  <a:cubicBezTo>
                    <a:pt x="19216" y="8640"/>
                    <a:pt x="19216" y="8640"/>
                    <a:pt x="19216" y="8640"/>
                  </a:cubicBezTo>
                  <a:cubicBezTo>
                    <a:pt x="18956" y="8640"/>
                    <a:pt x="18621" y="8379"/>
                    <a:pt x="18509" y="8081"/>
                  </a:cubicBezTo>
                  <a:cubicBezTo>
                    <a:pt x="18434" y="7821"/>
                    <a:pt x="18285" y="7523"/>
                    <a:pt x="18174" y="7262"/>
                  </a:cubicBezTo>
                  <a:cubicBezTo>
                    <a:pt x="18025" y="6964"/>
                    <a:pt x="18099" y="6554"/>
                    <a:pt x="18285" y="6368"/>
                  </a:cubicBezTo>
                  <a:cubicBezTo>
                    <a:pt x="19030" y="5623"/>
                    <a:pt x="19030" y="5623"/>
                    <a:pt x="19030" y="5623"/>
                  </a:cubicBezTo>
                  <a:cubicBezTo>
                    <a:pt x="19254" y="5400"/>
                    <a:pt x="19403" y="5065"/>
                    <a:pt x="19403" y="4692"/>
                  </a:cubicBezTo>
                  <a:cubicBezTo>
                    <a:pt x="19403" y="4357"/>
                    <a:pt x="19254" y="4022"/>
                    <a:pt x="19030" y="3761"/>
                  </a:cubicBezTo>
                  <a:cubicBezTo>
                    <a:pt x="17839" y="2569"/>
                    <a:pt x="17839" y="2569"/>
                    <a:pt x="17839" y="2569"/>
                  </a:cubicBezTo>
                  <a:cubicBezTo>
                    <a:pt x="17578" y="2309"/>
                    <a:pt x="17243" y="2197"/>
                    <a:pt x="16870" y="2197"/>
                  </a:cubicBezTo>
                  <a:cubicBezTo>
                    <a:pt x="16535" y="2197"/>
                    <a:pt x="16200" y="2309"/>
                    <a:pt x="15939" y="2569"/>
                  </a:cubicBezTo>
                  <a:cubicBezTo>
                    <a:pt x="15232" y="3314"/>
                    <a:pt x="15232" y="3314"/>
                    <a:pt x="15232" y="3314"/>
                  </a:cubicBezTo>
                  <a:cubicBezTo>
                    <a:pt x="15083" y="3426"/>
                    <a:pt x="14896" y="3501"/>
                    <a:pt x="14673" y="3501"/>
                  </a:cubicBezTo>
                  <a:cubicBezTo>
                    <a:pt x="14561" y="3501"/>
                    <a:pt x="14412" y="3463"/>
                    <a:pt x="14338" y="3426"/>
                  </a:cubicBezTo>
                  <a:cubicBezTo>
                    <a:pt x="14077" y="3277"/>
                    <a:pt x="13779" y="3165"/>
                    <a:pt x="13519" y="3091"/>
                  </a:cubicBezTo>
                  <a:cubicBezTo>
                    <a:pt x="13221" y="2979"/>
                    <a:pt x="12960" y="2644"/>
                    <a:pt x="12960" y="2346"/>
                  </a:cubicBezTo>
                  <a:cubicBezTo>
                    <a:pt x="12960" y="1341"/>
                    <a:pt x="12960" y="1341"/>
                    <a:pt x="12960" y="1341"/>
                  </a:cubicBezTo>
                  <a:cubicBezTo>
                    <a:pt x="12960" y="596"/>
                    <a:pt x="12364" y="0"/>
                    <a:pt x="11619" y="0"/>
                  </a:cubicBezTo>
                  <a:cubicBezTo>
                    <a:pt x="9943" y="0"/>
                    <a:pt x="9943" y="0"/>
                    <a:pt x="9943" y="0"/>
                  </a:cubicBezTo>
                  <a:cubicBezTo>
                    <a:pt x="9199" y="0"/>
                    <a:pt x="8603" y="596"/>
                    <a:pt x="8603" y="1341"/>
                  </a:cubicBezTo>
                  <a:cubicBezTo>
                    <a:pt x="8603" y="2346"/>
                    <a:pt x="8603" y="2346"/>
                    <a:pt x="8603" y="2346"/>
                  </a:cubicBezTo>
                  <a:cubicBezTo>
                    <a:pt x="8603" y="2644"/>
                    <a:pt x="8379" y="2979"/>
                    <a:pt x="8081" y="3091"/>
                  </a:cubicBezTo>
                  <a:cubicBezTo>
                    <a:pt x="7783" y="3165"/>
                    <a:pt x="7523" y="3277"/>
                    <a:pt x="7225" y="3426"/>
                  </a:cubicBezTo>
                  <a:cubicBezTo>
                    <a:pt x="7150" y="3463"/>
                    <a:pt x="7001" y="3501"/>
                    <a:pt x="6890" y="3501"/>
                  </a:cubicBezTo>
                  <a:cubicBezTo>
                    <a:pt x="6666" y="3501"/>
                    <a:pt x="6480" y="3426"/>
                    <a:pt x="6368" y="3314"/>
                  </a:cubicBezTo>
                  <a:cubicBezTo>
                    <a:pt x="5623" y="2569"/>
                    <a:pt x="5623" y="2569"/>
                    <a:pt x="5623" y="2569"/>
                  </a:cubicBezTo>
                  <a:cubicBezTo>
                    <a:pt x="5363" y="2309"/>
                    <a:pt x="5028" y="2197"/>
                    <a:pt x="4692" y="2197"/>
                  </a:cubicBezTo>
                  <a:cubicBezTo>
                    <a:pt x="4320" y="2197"/>
                    <a:pt x="3985" y="2309"/>
                    <a:pt x="3761" y="2569"/>
                  </a:cubicBezTo>
                  <a:cubicBezTo>
                    <a:pt x="2570" y="3761"/>
                    <a:pt x="2570" y="3761"/>
                    <a:pt x="2570" y="3761"/>
                  </a:cubicBezTo>
                  <a:cubicBezTo>
                    <a:pt x="2048" y="4283"/>
                    <a:pt x="2048" y="5139"/>
                    <a:pt x="2570" y="5623"/>
                  </a:cubicBezTo>
                  <a:cubicBezTo>
                    <a:pt x="3277" y="6368"/>
                    <a:pt x="3277" y="6368"/>
                    <a:pt x="3277" y="6368"/>
                  </a:cubicBezTo>
                  <a:cubicBezTo>
                    <a:pt x="3501" y="6554"/>
                    <a:pt x="3538" y="6964"/>
                    <a:pt x="3389" y="7262"/>
                  </a:cubicBezTo>
                  <a:cubicBezTo>
                    <a:pt x="3277" y="7523"/>
                    <a:pt x="3165" y="7821"/>
                    <a:pt x="3054" y="8081"/>
                  </a:cubicBezTo>
                  <a:cubicBezTo>
                    <a:pt x="2942" y="8379"/>
                    <a:pt x="2607" y="8640"/>
                    <a:pt x="2346" y="8640"/>
                  </a:cubicBezTo>
                  <a:cubicBezTo>
                    <a:pt x="1303" y="8640"/>
                    <a:pt x="1303" y="8640"/>
                    <a:pt x="1303" y="8640"/>
                  </a:cubicBezTo>
                  <a:cubicBezTo>
                    <a:pt x="596" y="8640"/>
                    <a:pt x="0" y="9236"/>
                    <a:pt x="0" y="9943"/>
                  </a:cubicBezTo>
                  <a:cubicBezTo>
                    <a:pt x="0" y="11656"/>
                    <a:pt x="0" y="11656"/>
                    <a:pt x="0" y="11656"/>
                  </a:cubicBezTo>
                  <a:cubicBezTo>
                    <a:pt x="0" y="12364"/>
                    <a:pt x="596" y="12960"/>
                    <a:pt x="1303" y="12960"/>
                  </a:cubicBezTo>
                  <a:cubicBezTo>
                    <a:pt x="2346" y="12960"/>
                    <a:pt x="2346" y="12960"/>
                    <a:pt x="2346" y="12960"/>
                  </a:cubicBezTo>
                  <a:cubicBezTo>
                    <a:pt x="2607" y="12960"/>
                    <a:pt x="2942" y="13221"/>
                    <a:pt x="3054" y="13519"/>
                  </a:cubicBezTo>
                  <a:cubicBezTo>
                    <a:pt x="3165" y="13816"/>
                    <a:pt x="3277" y="14077"/>
                    <a:pt x="3389" y="14338"/>
                  </a:cubicBezTo>
                  <a:cubicBezTo>
                    <a:pt x="3538" y="14636"/>
                    <a:pt x="3501" y="15045"/>
                    <a:pt x="3277" y="15232"/>
                  </a:cubicBezTo>
                  <a:cubicBezTo>
                    <a:pt x="2532" y="15976"/>
                    <a:pt x="2532" y="15976"/>
                    <a:pt x="2532" y="15976"/>
                  </a:cubicBezTo>
                  <a:cubicBezTo>
                    <a:pt x="2048" y="16498"/>
                    <a:pt x="2048" y="17317"/>
                    <a:pt x="2532" y="17839"/>
                  </a:cubicBezTo>
                  <a:cubicBezTo>
                    <a:pt x="3761" y="19030"/>
                    <a:pt x="3761" y="19030"/>
                    <a:pt x="3761" y="19030"/>
                  </a:cubicBezTo>
                  <a:cubicBezTo>
                    <a:pt x="3985" y="19291"/>
                    <a:pt x="4320" y="19440"/>
                    <a:pt x="4692" y="19440"/>
                  </a:cubicBezTo>
                  <a:cubicBezTo>
                    <a:pt x="5028" y="19440"/>
                    <a:pt x="5363" y="19291"/>
                    <a:pt x="5623" y="19030"/>
                  </a:cubicBezTo>
                  <a:cubicBezTo>
                    <a:pt x="6368" y="18285"/>
                    <a:pt x="6368" y="18285"/>
                    <a:pt x="6368" y="18285"/>
                  </a:cubicBezTo>
                  <a:cubicBezTo>
                    <a:pt x="6480" y="18174"/>
                    <a:pt x="6666" y="18099"/>
                    <a:pt x="6890" y="18099"/>
                  </a:cubicBezTo>
                  <a:cubicBezTo>
                    <a:pt x="7001" y="18099"/>
                    <a:pt x="7150" y="18136"/>
                    <a:pt x="7225" y="18174"/>
                  </a:cubicBezTo>
                  <a:cubicBezTo>
                    <a:pt x="7523" y="18323"/>
                    <a:pt x="7783" y="18434"/>
                    <a:pt x="8081" y="18546"/>
                  </a:cubicBezTo>
                  <a:cubicBezTo>
                    <a:pt x="8379" y="18658"/>
                    <a:pt x="8603" y="18956"/>
                    <a:pt x="8603" y="19254"/>
                  </a:cubicBezTo>
                  <a:cubicBezTo>
                    <a:pt x="8603" y="20296"/>
                    <a:pt x="8603" y="20296"/>
                    <a:pt x="8603" y="20296"/>
                  </a:cubicBezTo>
                  <a:cubicBezTo>
                    <a:pt x="8603" y="21004"/>
                    <a:pt x="9199" y="21600"/>
                    <a:pt x="9943" y="21600"/>
                  </a:cubicBezTo>
                  <a:cubicBezTo>
                    <a:pt x="11619" y="21600"/>
                    <a:pt x="11619" y="21600"/>
                    <a:pt x="11619" y="21600"/>
                  </a:cubicBezTo>
                  <a:cubicBezTo>
                    <a:pt x="12364" y="21600"/>
                    <a:pt x="12960" y="21004"/>
                    <a:pt x="12960" y="20296"/>
                  </a:cubicBezTo>
                  <a:cubicBezTo>
                    <a:pt x="12960" y="19254"/>
                    <a:pt x="12960" y="19254"/>
                    <a:pt x="12960" y="19254"/>
                  </a:cubicBezTo>
                  <a:cubicBezTo>
                    <a:pt x="12960" y="18956"/>
                    <a:pt x="13221" y="18658"/>
                    <a:pt x="13519" y="18546"/>
                  </a:cubicBezTo>
                  <a:cubicBezTo>
                    <a:pt x="13779" y="18434"/>
                    <a:pt x="14040" y="18323"/>
                    <a:pt x="14338" y="18174"/>
                  </a:cubicBezTo>
                  <a:cubicBezTo>
                    <a:pt x="14449" y="18136"/>
                    <a:pt x="14561" y="18099"/>
                    <a:pt x="14673" y="18099"/>
                  </a:cubicBezTo>
                  <a:cubicBezTo>
                    <a:pt x="14896" y="18099"/>
                    <a:pt x="15083" y="18174"/>
                    <a:pt x="15232" y="18285"/>
                  </a:cubicBezTo>
                  <a:cubicBezTo>
                    <a:pt x="15939" y="19030"/>
                    <a:pt x="15939" y="19030"/>
                    <a:pt x="15939" y="19030"/>
                  </a:cubicBezTo>
                  <a:cubicBezTo>
                    <a:pt x="16200" y="19291"/>
                    <a:pt x="16535" y="19440"/>
                    <a:pt x="16870" y="19440"/>
                  </a:cubicBezTo>
                  <a:cubicBezTo>
                    <a:pt x="17243" y="19440"/>
                    <a:pt x="17578" y="19291"/>
                    <a:pt x="17839" y="19030"/>
                  </a:cubicBezTo>
                  <a:cubicBezTo>
                    <a:pt x="19030" y="17839"/>
                    <a:pt x="19030" y="17839"/>
                    <a:pt x="19030" y="17839"/>
                  </a:cubicBezTo>
                  <a:cubicBezTo>
                    <a:pt x="19514" y="17317"/>
                    <a:pt x="19514" y="16498"/>
                    <a:pt x="19030" y="15976"/>
                  </a:cubicBezTo>
                  <a:cubicBezTo>
                    <a:pt x="18285" y="15232"/>
                    <a:pt x="18285" y="15232"/>
                    <a:pt x="18285" y="15232"/>
                  </a:cubicBezTo>
                  <a:cubicBezTo>
                    <a:pt x="18099" y="15045"/>
                    <a:pt x="18025" y="14636"/>
                    <a:pt x="18174" y="14338"/>
                  </a:cubicBezTo>
                  <a:cubicBezTo>
                    <a:pt x="18285" y="14077"/>
                    <a:pt x="18434" y="13816"/>
                    <a:pt x="18509" y="13519"/>
                  </a:cubicBezTo>
                  <a:cubicBezTo>
                    <a:pt x="18621" y="13221"/>
                    <a:pt x="18956" y="12960"/>
                    <a:pt x="19216" y="12960"/>
                  </a:cubicBezTo>
                  <a:cubicBezTo>
                    <a:pt x="20259" y="12960"/>
                    <a:pt x="20259" y="12960"/>
                    <a:pt x="20259" y="12960"/>
                  </a:cubicBezTo>
                  <a:cubicBezTo>
                    <a:pt x="21004" y="12960"/>
                    <a:pt x="21600" y="12364"/>
                    <a:pt x="21600" y="11656"/>
                  </a:cubicBezTo>
                  <a:cubicBezTo>
                    <a:pt x="21600" y="9943"/>
                    <a:pt x="21600" y="9943"/>
                    <a:pt x="21600" y="9943"/>
                  </a:cubicBezTo>
                  <a:cubicBezTo>
                    <a:pt x="21600" y="9236"/>
                    <a:pt x="21004" y="8640"/>
                    <a:pt x="20259" y="8640"/>
                  </a:cubicBezTo>
                  <a:close/>
                  <a:moveTo>
                    <a:pt x="10800" y="14673"/>
                  </a:moveTo>
                  <a:cubicBezTo>
                    <a:pt x="8640" y="14673"/>
                    <a:pt x="6927" y="12923"/>
                    <a:pt x="6927" y="10800"/>
                  </a:cubicBezTo>
                  <a:cubicBezTo>
                    <a:pt x="6927" y="8677"/>
                    <a:pt x="8640" y="6927"/>
                    <a:pt x="10800" y="6927"/>
                  </a:cubicBezTo>
                  <a:cubicBezTo>
                    <a:pt x="12923" y="6927"/>
                    <a:pt x="14673" y="8677"/>
                    <a:pt x="14673" y="10800"/>
                  </a:cubicBezTo>
                  <a:cubicBezTo>
                    <a:pt x="14673" y="12923"/>
                    <a:pt x="12923" y="14673"/>
                    <a:pt x="10800" y="1467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215900" dist="0" dir="0">
                <a:srgbClr val="000000">
                  <a:alpha val="30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19" name="Shape 3013"/>
            <p:cNvSpPr/>
            <p:nvPr/>
          </p:nvSpPr>
          <p:spPr>
            <a:xfrm>
              <a:off x="3613830" y="2868612"/>
              <a:ext cx="1132419" cy="847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0253" y="8623"/>
                  </a:moveTo>
                  <a:cubicBezTo>
                    <a:pt x="19253" y="8623"/>
                    <a:pt x="19253" y="8623"/>
                    <a:pt x="19253" y="8623"/>
                  </a:cubicBezTo>
                  <a:cubicBezTo>
                    <a:pt x="18949" y="8623"/>
                    <a:pt x="18645" y="8361"/>
                    <a:pt x="18514" y="8056"/>
                  </a:cubicBezTo>
                  <a:cubicBezTo>
                    <a:pt x="18427" y="7795"/>
                    <a:pt x="18297" y="7534"/>
                    <a:pt x="18167" y="7229"/>
                  </a:cubicBezTo>
                  <a:cubicBezTo>
                    <a:pt x="18036" y="6968"/>
                    <a:pt x="18080" y="6576"/>
                    <a:pt x="18297" y="6358"/>
                  </a:cubicBezTo>
                  <a:cubicBezTo>
                    <a:pt x="19036" y="5618"/>
                    <a:pt x="19036" y="5618"/>
                    <a:pt x="19036" y="5618"/>
                  </a:cubicBezTo>
                  <a:cubicBezTo>
                    <a:pt x="19297" y="5356"/>
                    <a:pt x="19427" y="5052"/>
                    <a:pt x="19427" y="4703"/>
                  </a:cubicBezTo>
                  <a:cubicBezTo>
                    <a:pt x="19427" y="4311"/>
                    <a:pt x="19297" y="4006"/>
                    <a:pt x="19036" y="3745"/>
                  </a:cubicBezTo>
                  <a:cubicBezTo>
                    <a:pt x="17819" y="2569"/>
                    <a:pt x="17819" y="2569"/>
                    <a:pt x="17819" y="2569"/>
                  </a:cubicBezTo>
                  <a:cubicBezTo>
                    <a:pt x="17601" y="2308"/>
                    <a:pt x="17254" y="2177"/>
                    <a:pt x="16906" y="2177"/>
                  </a:cubicBezTo>
                  <a:cubicBezTo>
                    <a:pt x="16558" y="2177"/>
                    <a:pt x="16211" y="2308"/>
                    <a:pt x="15950" y="2569"/>
                  </a:cubicBezTo>
                  <a:cubicBezTo>
                    <a:pt x="15255" y="3310"/>
                    <a:pt x="15255" y="3310"/>
                    <a:pt x="15255" y="3310"/>
                  </a:cubicBezTo>
                  <a:cubicBezTo>
                    <a:pt x="15124" y="3397"/>
                    <a:pt x="14907" y="3484"/>
                    <a:pt x="14690" y="3484"/>
                  </a:cubicBezTo>
                  <a:cubicBezTo>
                    <a:pt x="14559" y="3484"/>
                    <a:pt x="14429" y="3440"/>
                    <a:pt x="14342" y="3397"/>
                  </a:cubicBezTo>
                  <a:cubicBezTo>
                    <a:pt x="14081" y="3266"/>
                    <a:pt x="13820" y="3135"/>
                    <a:pt x="13516" y="3048"/>
                  </a:cubicBezTo>
                  <a:cubicBezTo>
                    <a:pt x="13212" y="2961"/>
                    <a:pt x="12951" y="2613"/>
                    <a:pt x="12951" y="2352"/>
                  </a:cubicBezTo>
                  <a:cubicBezTo>
                    <a:pt x="12951" y="1306"/>
                    <a:pt x="12951" y="1306"/>
                    <a:pt x="12951" y="1306"/>
                  </a:cubicBezTo>
                  <a:cubicBezTo>
                    <a:pt x="12951" y="566"/>
                    <a:pt x="12386" y="0"/>
                    <a:pt x="11647" y="0"/>
                  </a:cubicBezTo>
                  <a:cubicBezTo>
                    <a:pt x="9952" y="0"/>
                    <a:pt x="9952" y="0"/>
                    <a:pt x="9952" y="0"/>
                  </a:cubicBezTo>
                  <a:cubicBezTo>
                    <a:pt x="9214" y="0"/>
                    <a:pt x="8649" y="566"/>
                    <a:pt x="8649" y="1306"/>
                  </a:cubicBezTo>
                  <a:cubicBezTo>
                    <a:pt x="8649" y="2352"/>
                    <a:pt x="8649" y="2352"/>
                    <a:pt x="8649" y="2352"/>
                  </a:cubicBezTo>
                  <a:cubicBezTo>
                    <a:pt x="8649" y="2613"/>
                    <a:pt x="8388" y="2961"/>
                    <a:pt x="8084" y="3048"/>
                  </a:cubicBezTo>
                  <a:cubicBezTo>
                    <a:pt x="7823" y="3135"/>
                    <a:pt x="7519" y="3266"/>
                    <a:pt x="7258" y="3397"/>
                  </a:cubicBezTo>
                  <a:cubicBezTo>
                    <a:pt x="7171" y="3440"/>
                    <a:pt x="7041" y="3484"/>
                    <a:pt x="6910" y="3484"/>
                  </a:cubicBezTo>
                  <a:cubicBezTo>
                    <a:pt x="6693" y="3484"/>
                    <a:pt x="6475" y="3397"/>
                    <a:pt x="6389" y="3310"/>
                  </a:cubicBezTo>
                  <a:cubicBezTo>
                    <a:pt x="5650" y="2569"/>
                    <a:pt x="5650" y="2569"/>
                    <a:pt x="5650" y="2569"/>
                  </a:cubicBezTo>
                  <a:cubicBezTo>
                    <a:pt x="5389" y="2308"/>
                    <a:pt x="5041" y="2177"/>
                    <a:pt x="4694" y="2177"/>
                  </a:cubicBezTo>
                  <a:cubicBezTo>
                    <a:pt x="4346" y="2177"/>
                    <a:pt x="4042" y="2308"/>
                    <a:pt x="3781" y="2569"/>
                  </a:cubicBezTo>
                  <a:cubicBezTo>
                    <a:pt x="2564" y="3745"/>
                    <a:pt x="2564" y="3745"/>
                    <a:pt x="2564" y="3745"/>
                  </a:cubicBezTo>
                  <a:cubicBezTo>
                    <a:pt x="2043" y="4268"/>
                    <a:pt x="2043" y="5095"/>
                    <a:pt x="2564" y="5618"/>
                  </a:cubicBezTo>
                  <a:cubicBezTo>
                    <a:pt x="3303" y="6358"/>
                    <a:pt x="3303" y="6358"/>
                    <a:pt x="3303" y="6358"/>
                  </a:cubicBezTo>
                  <a:cubicBezTo>
                    <a:pt x="3520" y="6576"/>
                    <a:pt x="3564" y="6968"/>
                    <a:pt x="3433" y="7229"/>
                  </a:cubicBezTo>
                  <a:cubicBezTo>
                    <a:pt x="3303" y="7534"/>
                    <a:pt x="3172" y="7795"/>
                    <a:pt x="3086" y="8056"/>
                  </a:cubicBezTo>
                  <a:cubicBezTo>
                    <a:pt x="2955" y="8361"/>
                    <a:pt x="2651" y="8623"/>
                    <a:pt x="2390" y="8623"/>
                  </a:cubicBezTo>
                  <a:cubicBezTo>
                    <a:pt x="1347" y="8623"/>
                    <a:pt x="1347" y="8623"/>
                    <a:pt x="1347" y="8623"/>
                  </a:cubicBezTo>
                  <a:cubicBezTo>
                    <a:pt x="608" y="8623"/>
                    <a:pt x="0" y="9232"/>
                    <a:pt x="0" y="9929"/>
                  </a:cubicBezTo>
                  <a:cubicBezTo>
                    <a:pt x="0" y="11627"/>
                    <a:pt x="0" y="11627"/>
                    <a:pt x="0" y="11627"/>
                  </a:cubicBezTo>
                  <a:cubicBezTo>
                    <a:pt x="0" y="12368"/>
                    <a:pt x="608" y="12977"/>
                    <a:pt x="1347" y="12977"/>
                  </a:cubicBezTo>
                  <a:cubicBezTo>
                    <a:pt x="2390" y="12977"/>
                    <a:pt x="2390" y="12977"/>
                    <a:pt x="2390" y="12977"/>
                  </a:cubicBezTo>
                  <a:cubicBezTo>
                    <a:pt x="2651" y="12977"/>
                    <a:pt x="2955" y="13239"/>
                    <a:pt x="3086" y="13500"/>
                  </a:cubicBezTo>
                  <a:cubicBezTo>
                    <a:pt x="3172" y="13805"/>
                    <a:pt x="3303" y="14066"/>
                    <a:pt x="3433" y="14327"/>
                  </a:cubicBezTo>
                  <a:cubicBezTo>
                    <a:pt x="3564" y="14632"/>
                    <a:pt x="3520" y="15024"/>
                    <a:pt x="3303" y="15242"/>
                  </a:cubicBezTo>
                  <a:cubicBezTo>
                    <a:pt x="2564" y="15982"/>
                    <a:pt x="2564" y="15982"/>
                    <a:pt x="2564" y="15982"/>
                  </a:cubicBezTo>
                  <a:cubicBezTo>
                    <a:pt x="2043" y="16505"/>
                    <a:pt x="2043" y="17332"/>
                    <a:pt x="2564" y="17855"/>
                  </a:cubicBezTo>
                  <a:cubicBezTo>
                    <a:pt x="3781" y="19031"/>
                    <a:pt x="3781" y="19031"/>
                    <a:pt x="3781" y="19031"/>
                  </a:cubicBezTo>
                  <a:cubicBezTo>
                    <a:pt x="4042" y="19292"/>
                    <a:pt x="4346" y="19423"/>
                    <a:pt x="4694" y="19423"/>
                  </a:cubicBezTo>
                  <a:cubicBezTo>
                    <a:pt x="5041" y="19423"/>
                    <a:pt x="5389" y="19292"/>
                    <a:pt x="5650" y="19031"/>
                  </a:cubicBezTo>
                  <a:cubicBezTo>
                    <a:pt x="6389" y="18290"/>
                    <a:pt x="6389" y="18290"/>
                    <a:pt x="6389" y="18290"/>
                  </a:cubicBezTo>
                  <a:cubicBezTo>
                    <a:pt x="6475" y="18203"/>
                    <a:pt x="6693" y="18116"/>
                    <a:pt x="6910" y="18116"/>
                  </a:cubicBezTo>
                  <a:cubicBezTo>
                    <a:pt x="7041" y="18116"/>
                    <a:pt x="7171" y="18160"/>
                    <a:pt x="7258" y="18203"/>
                  </a:cubicBezTo>
                  <a:cubicBezTo>
                    <a:pt x="7519" y="18334"/>
                    <a:pt x="7823" y="18421"/>
                    <a:pt x="8084" y="18552"/>
                  </a:cubicBezTo>
                  <a:cubicBezTo>
                    <a:pt x="8388" y="18639"/>
                    <a:pt x="8649" y="18987"/>
                    <a:pt x="8649" y="19248"/>
                  </a:cubicBezTo>
                  <a:cubicBezTo>
                    <a:pt x="8649" y="20293"/>
                    <a:pt x="8649" y="20293"/>
                    <a:pt x="8649" y="20293"/>
                  </a:cubicBezTo>
                  <a:cubicBezTo>
                    <a:pt x="8649" y="21034"/>
                    <a:pt x="9214" y="21600"/>
                    <a:pt x="9952" y="21600"/>
                  </a:cubicBezTo>
                  <a:cubicBezTo>
                    <a:pt x="11647" y="21600"/>
                    <a:pt x="11647" y="21600"/>
                    <a:pt x="11647" y="21600"/>
                  </a:cubicBezTo>
                  <a:cubicBezTo>
                    <a:pt x="12386" y="21600"/>
                    <a:pt x="12951" y="21034"/>
                    <a:pt x="12951" y="20293"/>
                  </a:cubicBezTo>
                  <a:cubicBezTo>
                    <a:pt x="12951" y="19248"/>
                    <a:pt x="12951" y="19248"/>
                    <a:pt x="12951" y="19248"/>
                  </a:cubicBezTo>
                  <a:cubicBezTo>
                    <a:pt x="12951" y="18987"/>
                    <a:pt x="13212" y="18639"/>
                    <a:pt x="13516" y="18552"/>
                  </a:cubicBezTo>
                  <a:cubicBezTo>
                    <a:pt x="13820" y="18421"/>
                    <a:pt x="14081" y="18334"/>
                    <a:pt x="14342" y="18203"/>
                  </a:cubicBezTo>
                  <a:cubicBezTo>
                    <a:pt x="14429" y="18160"/>
                    <a:pt x="14559" y="18116"/>
                    <a:pt x="14690" y="18116"/>
                  </a:cubicBezTo>
                  <a:cubicBezTo>
                    <a:pt x="14907" y="18116"/>
                    <a:pt x="15124" y="18203"/>
                    <a:pt x="15255" y="18290"/>
                  </a:cubicBezTo>
                  <a:cubicBezTo>
                    <a:pt x="15950" y="19031"/>
                    <a:pt x="15950" y="19031"/>
                    <a:pt x="15950" y="19031"/>
                  </a:cubicBezTo>
                  <a:cubicBezTo>
                    <a:pt x="16211" y="19292"/>
                    <a:pt x="16558" y="19423"/>
                    <a:pt x="16906" y="19423"/>
                  </a:cubicBezTo>
                  <a:cubicBezTo>
                    <a:pt x="17254" y="19423"/>
                    <a:pt x="17601" y="19292"/>
                    <a:pt x="17819" y="19031"/>
                  </a:cubicBezTo>
                  <a:cubicBezTo>
                    <a:pt x="19036" y="17855"/>
                    <a:pt x="19036" y="17855"/>
                    <a:pt x="19036" y="17855"/>
                  </a:cubicBezTo>
                  <a:cubicBezTo>
                    <a:pt x="19557" y="17332"/>
                    <a:pt x="19557" y="16505"/>
                    <a:pt x="19036" y="15982"/>
                  </a:cubicBezTo>
                  <a:cubicBezTo>
                    <a:pt x="18297" y="15242"/>
                    <a:pt x="18297" y="15242"/>
                    <a:pt x="18297" y="15242"/>
                  </a:cubicBezTo>
                  <a:cubicBezTo>
                    <a:pt x="18080" y="15024"/>
                    <a:pt x="18036" y="14632"/>
                    <a:pt x="18167" y="14327"/>
                  </a:cubicBezTo>
                  <a:cubicBezTo>
                    <a:pt x="18297" y="14066"/>
                    <a:pt x="18427" y="13805"/>
                    <a:pt x="18514" y="13500"/>
                  </a:cubicBezTo>
                  <a:cubicBezTo>
                    <a:pt x="18645" y="13239"/>
                    <a:pt x="18949" y="12977"/>
                    <a:pt x="19253" y="12977"/>
                  </a:cubicBezTo>
                  <a:cubicBezTo>
                    <a:pt x="20253" y="12977"/>
                    <a:pt x="20253" y="12977"/>
                    <a:pt x="20253" y="12977"/>
                  </a:cubicBezTo>
                  <a:cubicBezTo>
                    <a:pt x="20991" y="12977"/>
                    <a:pt x="21600" y="12368"/>
                    <a:pt x="21600" y="11627"/>
                  </a:cubicBezTo>
                  <a:cubicBezTo>
                    <a:pt x="21600" y="9929"/>
                    <a:pt x="21600" y="9929"/>
                    <a:pt x="21600" y="9929"/>
                  </a:cubicBezTo>
                  <a:cubicBezTo>
                    <a:pt x="21600" y="9232"/>
                    <a:pt x="20991" y="8623"/>
                    <a:pt x="20253" y="8623"/>
                  </a:cubicBezTo>
                  <a:close/>
                  <a:moveTo>
                    <a:pt x="10822" y="14676"/>
                  </a:moveTo>
                  <a:cubicBezTo>
                    <a:pt x="8692" y="14676"/>
                    <a:pt x="6954" y="12934"/>
                    <a:pt x="6954" y="10800"/>
                  </a:cubicBezTo>
                  <a:cubicBezTo>
                    <a:pt x="6954" y="8666"/>
                    <a:pt x="8692" y="6924"/>
                    <a:pt x="10822" y="6924"/>
                  </a:cubicBezTo>
                  <a:cubicBezTo>
                    <a:pt x="12951" y="6924"/>
                    <a:pt x="14690" y="8666"/>
                    <a:pt x="14690" y="10800"/>
                  </a:cubicBezTo>
                  <a:cubicBezTo>
                    <a:pt x="14690" y="12934"/>
                    <a:pt x="12951" y="14676"/>
                    <a:pt x="10822" y="146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215900" dist="0" dir="0">
                <a:srgbClr val="000000">
                  <a:alpha val="30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  <p:sp>
          <p:nvSpPr>
            <p:cNvPr id="20" name="Shape 3023"/>
            <p:cNvSpPr/>
            <p:nvPr/>
          </p:nvSpPr>
          <p:spPr>
            <a:xfrm>
              <a:off x="-19" y="-1"/>
              <a:ext cx="3419117" cy="39068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0" h="21600" fill="norm" stroke="1" extrusionOk="0">
                  <a:moveTo>
                    <a:pt x="507" y="21600"/>
                  </a:moveTo>
                  <a:cubicBezTo>
                    <a:pt x="351" y="21600"/>
                    <a:pt x="195" y="21534"/>
                    <a:pt x="152" y="21421"/>
                  </a:cubicBezTo>
                  <a:cubicBezTo>
                    <a:pt x="-260" y="20468"/>
                    <a:pt x="180" y="19448"/>
                    <a:pt x="1289" y="18797"/>
                  </a:cubicBezTo>
                  <a:cubicBezTo>
                    <a:pt x="649" y="17231"/>
                    <a:pt x="1872" y="15598"/>
                    <a:pt x="4117" y="14994"/>
                  </a:cubicBezTo>
                  <a:cubicBezTo>
                    <a:pt x="4245" y="12616"/>
                    <a:pt x="7200" y="10701"/>
                    <a:pt x="10810" y="10701"/>
                  </a:cubicBezTo>
                  <a:cubicBezTo>
                    <a:pt x="11194" y="10701"/>
                    <a:pt x="11563" y="10720"/>
                    <a:pt x="11932" y="10767"/>
                  </a:cubicBezTo>
                  <a:cubicBezTo>
                    <a:pt x="12060" y="9276"/>
                    <a:pt x="12998" y="7889"/>
                    <a:pt x="14590" y="6832"/>
                  </a:cubicBezTo>
                  <a:cubicBezTo>
                    <a:pt x="16210" y="5766"/>
                    <a:pt x="18342" y="5152"/>
                    <a:pt x="20601" y="5096"/>
                  </a:cubicBezTo>
                  <a:cubicBezTo>
                    <a:pt x="20601" y="236"/>
                    <a:pt x="20601" y="236"/>
                    <a:pt x="20601" y="236"/>
                  </a:cubicBezTo>
                  <a:cubicBezTo>
                    <a:pt x="20601" y="104"/>
                    <a:pt x="20772" y="0"/>
                    <a:pt x="20970" y="0"/>
                  </a:cubicBezTo>
                  <a:cubicBezTo>
                    <a:pt x="21184" y="0"/>
                    <a:pt x="21340" y="104"/>
                    <a:pt x="21340" y="236"/>
                  </a:cubicBezTo>
                  <a:cubicBezTo>
                    <a:pt x="21340" y="5331"/>
                    <a:pt x="21340" y="5331"/>
                    <a:pt x="21340" y="5331"/>
                  </a:cubicBezTo>
                  <a:cubicBezTo>
                    <a:pt x="21340" y="5464"/>
                    <a:pt x="21184" y="5577"/>
                    <a:pt x="20970" y="5577"/>
                  </a:cubicBezTo>
                  <a:cubicBezTo>
                    <a:pt x="18768" y="5577"/>
                    <a:pt x="16679" y="6143"/>
                    <a:pt x="15116" y="7181"/>
                  </a:cubicBezTo>
                  <a:cubicBezTo>
                    <a:pt x="13538" y="8219"/>
                    <a:pt x="12672" y="9597"/>
                    <a:pt x="12657" y="11059"/>
                  </a:cubicBezTo>
                  <a:cubicBezTo>
                    <a:pt x="12657" y="11135"/>
                    <a:pt x="12600" y="11210"/>
                    <a:pt x="12515" y="11248"/>
                  </a:cubicBezTo>
                  <a:cubicBezTo>
                    <a:pt x="12430" y="11295"/>
                    <a:pt x="12316" y="11314"/>
                    <a:pt x="12202" y="11295"/>
                  </a:cubicBezTo>
                  <a:cubicBezTo>
                    <a:pt x="11748" y="11229"/>
                    <a:pt x="11279" y="11191"/>
                    <a:pt x="10810" y="11191"/>
                  </a:cubicBezTo>
                  <a:cubicBezTo>
                    <a:pt x="7527" y="11191"/>
                    <a:pt x="4856" y="12966"/>
                    <a:pt x="4856" y="15145"/>
                  </a:cubicBezTo>
                  <a:cubicBezTo>
                    <a:pt x="4856" y="15155"/>
                    <a:pt x="4856" y="15155"/>
                    <a:pt x="4856" y="15164"/>
                  </a:cubicBezTo>
                  <a:cubicBezTo>
                    <a:pt x="4856" y="15268"/>
                    <a:pt x="4756" y="15362"/>
                    <a:pt x="4600" y="15400"/>
                  </a:cubicBezTo>
                  <a:cubicBezTo>
                    <a:pt x="2554" y="15862"/>
                    <a:pt x="1417" y="17325"/>
                    <a:pt x="2014" y="18712"/>
                  </a:cubicBezTo>
                  <a:cubicBezTo>
                    <a:pt x="2028" y="18741"/>
                    <a:pt x="2042" y="18769"/>
                    <a:pt x="2056" y="18797"/>
                  </a:cubicBezTo>
                  <a:cubicBezTo>
                    <a:pt x="2070" y="18807"/>
                    <a:pt x="2070" y="18807"/>
                    <a:pt x="2070" y="18807"/>
                  </a:cubicBezTo>
                  <a:cubicBezTo>
                    <a:pt x="2113" y="18901"/>
                    <a:pt x="2056" y="19005"/>
                    <a:pt x="1942" y="19071"/>
                  </a:cubicBezTo>
                  <a:cubicBezTo>
                    <a:pt x="934" y="19599"/>
                    <a:pt x="507" y="20468"/>
                    <a:pt x="862" y="21288"/>
                  </a:cubicBezTo>
                  <a:cubicBezTo>
                    <a:pt x="919" y="21421"/>
                    <a:pt x="806" y="21553"/>
                    <a:pt x="607" y="21590"/>
                  </a:cubicBezTo>
                  <a:cubicBezTo>
                    <a:pt x="578" y="21600"/>
                    <a:pt x="536" y="21600"/>
                    <a:pt x="507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sx="100000" sy="100000" kx="0" ky="0" algn="b" rotWithShape="0" blurRad="215900" dist="0" dir="0">
                <a:srgbClr val="000000">
                  <a:alpha val="30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>
                <a:defRPr sz="1300">
                  <a:latin typeface="+mj-lt"/>
                  <a:ea typeface="+mj-ea"/>
                  <a:cs typeface="+mj-cs"/>
                  <a:sym typeface="Segoe UI"/>
                </a:defRPr>
              </a:pPr>
            </a:p>
          </p:txBody>
        </p:sp>
      </p:grpSp>
      <p:sp>
        <p:nvSpPr>
          <p:cNvPr id="22" name="Body Level One…"/>
          <p:cNvSpPr txBox="1"/>
          <p:nvPr>
            <p:ph type="body" idx="1"/>
          </p:nvPr>
        </p:nvSpPr>
        <p:spPr>
          <a:xfrm>
            <a:off x="6805083" y="2438400"/>
            <a:ext cx="4775201" cy="4419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xfrm>
            <a:off x="8469155" y="6209031"/>
            <a:ext cx="268446" cy="294639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</p:sldLayoutIdLst>
  <p:transition xmlns:p14="http://schemas.microsoft.com/office/powerpoint/2010/main" spd="med" advClick="1"/>
  <p:txStyles>
    <p:titleStyle>
      <a:lvl1pPr marL="0" marR="0" indent="0" algn="l" defTabSz="9143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600" u="none">
          <a:solidFill>
            <a:srgbClr val="33373C"/>
          </a:solidFill>
          <a:uFillTx/>
          <a:latin typeface="+mj-lt"/>
          <a:ea typeface="+mj-ea"/>
          <a:cs typeface="+mj-cs"/>
          <a:sym typeface="Segoe UI"/>
        </a:defRPr>
      </a:lvl1pPr>
      <a:lvl2pPr marL="0" marR="0" indent="0" algn="l" defTabSz="9143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600" u="none">
          <a:solidFill>
            <a:srgbClr val="33373C"/>
          </a:solidFill>
          <a:uFillTx/>
          <a:latin typeface="+mj-lt"/>
          <a:ea typeface="+mj-ea"/>
          <a:cs typeface="+mj-cs"/>
          <a:sym typeface="Segoe UI"/>
        </a:defRPr>
      </a:lvl2pPr>
      <a:lvl3pPr marL="0" marR="0" indent="0" algn="l" defTabSz="9143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600" u="none">
          <a:solidFill>
            <a:srgbClr val="33373C"/>
          </a:solidFill>
          <a:uFillTx/>
          <a:latin typeface="+mj-lt"/>
          <a:ea typeface="+mj-ea"/>
          <a:cs typeface="+mj-cs"/>
          <a:sym typeface="Segoe UI"/>
        </a:defRPr>
      </a:lvl3pPr>
      <a:lvl4pPr marL="0" marR="0" indent="0" algn="l" defTabSz="9143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600" u="none">
          <a:solidFill>
            <a:srgbClr val="33373C"/>
          </a:solidFill>
          <a:uFillTx/>
          <a:latin typeface="+mj-lt"/>
          <a:ea typeface="+mj-ea"/>
          <a:cs typeface="+mj-cs"/>
          <a:sym typeface="Segoe UI"/>
        </a:defRPr>
      </a:lvl4pPr>
      <a:lvl5pPr marL="0" marR="0" indent="0" algn="l" defTabSz="9143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600" u="none">
          <a:solidFill>
            <a:srgbClr val="33373C"/>
          </a:solidFill>
          <a:uFillTx/>
          <a:latin typeface="+mj-lt"/>
          <a:ea typeface="+mj-ea"/>
          <a:cs typeface="+mj-cs"/>
          <a:sym typeface="Segoe UI"/>
        </a:defRPr>
      </a:lvl5pPr>
      <a:lvl6pPr marL="0" marR="0" indent="0" algn="l" defTabSz="9143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600" u="none">
          <a:solidFill>
            <a:srgbClr val="33373C"/>
          </a:solidFill>
          <a:uFillTx/>
          <a:latin typeface="+mj-lt"/>
          <a:ea typeface="+mj-ea"/>
          <a:cs typeface="+mj-cs"/>
          <a:sym typeface="Segoe UI"/>
        </a:defRPr>
      </a:lvl6pPr>
      <a:lvl7pPr marL="0" marR="0" indent="0" algn="l" defTabSz="9143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600" u="none">
          <a:solidFill>
            <a:srgbClr val="33373C"/>
          </a:solidFill>
          <a:uFillTx/>
          <a:latin typeface="+mj-lt"/>
          <a:ea typeface="+mj-ea"/>
          <a:cs typeface="+mj-cs"/>
          <a:sym typeface="Segoe UI"/>
        </a:defRPr>
      </a:lvl7pPr>
      <a:lvl8pPr marL="0" marR="0" indent="0" algn="l" defTabSz="9143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600" u="none">
          <a:solidFill>
            <a:srgbClr val="33373C"/>
          </a:solidFill>
          <a:uFillTx/>
          <a:latin typeface="+mj-lt"/>
          <a:ea typeface="+mj-ea"/>
          <a:cs typeface="+mj-cs"/>
          <a:sym typeface="Segoe UI"/>
        </a:defRPr>
      </a:lvl8pPr>
      <a:lvl9pPr marL="0" marR="0" indent="0" algn="l" defTabSz="9143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600" u="none">
          <a:solidFill>
            <a:srgbClr val="33373C"/>
          </a:solidFill>
          <a:uFillTx/>
          <a:latin typeface="+mj-lt"/>
          <a:ea typeface="+mj-ea"/>
          <a:cs typeface="+mj-cs"/>
          <a:sym typeface="Segoe UI"/>
        </a:defRPr>
      </a:lvl9pPr>
    </p:titleStyle>
    <p:body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egoe U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egoe U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egoe U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egoe U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egoe U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egoe U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egoe U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egoe U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egoe U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14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5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16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17.png"/><Relationship Id="rId4" Type="http://schemas.openxmlformats.org/officeDocument/2006/relationships/image" Target="../media/image13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18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9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20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2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22.png"/><Relationship Id="rId4" Type="http://schemas.openxmlformats.org/officeDocument/2006/relationships/image" Target="../media/image13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23.png"/><Relationship Id="rId3" Type="http://schemas.openxmlformats.org/officeDocument/2006/relationships/image" Target="../media/image12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24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25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26.png"/><Relationship Id="rId4" Type="http://schemas.openxmlformats.org/officeDocument/2006/relationships/image" Target="../media/image13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27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7" Type="http://schemas.openxmlformats.org/officeDocument/2006/relationships/image" Target="../media/image32.png"/><Relationship Id="rId8" Type="http://schemas.openxmlformats.org/officeDocument/2006/relationships/image" Target="../media/image33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png"/><Relationship Id="rId3" Type="http://schemas.openxmlformats.org/officeDocument/2006/relationships/image" Target="../media/image9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34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портфолио менторов"/>
          <p:cNvSpPr txBox="1"/>
          <p:nvPr/>
        </p:nvSpPr>
        <p:spPr>
          <a:xfrm>
            <a:off x="626100" y="3257060"/>
            <a:ext cx="9954816" cy="30058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 defTabSz="228600">
              <a:lnSpc>
                <a:spcPts val="12000"/>
              </a:lnSpc>
              <a:defRPr sz="7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Портфолио менторов</a:t>
            </a:r>
          </a:p>
          <a:p>
            <a:pPr defTabSz="228600">
              <a:lnSpc>
                <a:spcPts val="12000"/>
              </a:lnSpc>
              <a:defRPr sz="60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Программа </a:t>
            </a:r>
            <a:r>
              <a:t>MBA</a:t>
            </a:r>
          </a:p>
        </p:txBody>
      </p:sp>
      <p:pic>
        <p:nvPicPr>
          <p:cNvPr id="615" name="Business Proposal Business Presentation in Black Neon Green Abstract Tech Style.png" descr="Business Proposal Business Presentation in Black Neon Green Abstract Tech Style.png"/>
          <p:cNvPicPr>
            <a:picLocks noChangeAspect="1"/>
          </p:cNvPicPr>
          <p:nvPr/>
        </p:nvPicPr>
        <p:blipFill>
          <a:blip r:embed="rId2">
            <a:extLst/>
          </a:blip>
          <a:srcRect l="0" t="0" r="60925" b="30895"/>
          <a:stretch>
            <a:fillRect/>
          </a:stretch>
        </p:blipFill>
        <p:spPr>
          <a:xfrm>
            <a:off x="-17822" y="-570294"/>
            <a:ext cx="3839939" cy="3819946"/>
          </a:xfrm>
          <a:prstGeom prst="rect">
            <a:avLst/>
          </a:prstGeom>
          <a:ln w="12700">
            <a:miter lim="400000"/>
          </a:ln>
        </p:spPr>
      </p:pic>
      <p:pic>
        <p:nvPicPr>
          <p:cNvPr id="616" name="1 (3).png" descr="1 (3)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837106" y="-693604"/>
            <a:ext cx="2946720" cy="2946720"/>
          </a:xfrm>
          <a:prstGeom prst="rect">
            <a:avLst/>
          </a:prstGeom>
          <a:ln w="12700">
            <a:miter lim="400000"/>
          </a:ln>
        </p:spPr>
      </p:pic>
      <p:sp>
        <p:nvSpPr>
          <p:cNvPr id="617" name="лидер цифровой трансформации"/>
          <p:cNvSpPr txBox="1"/>
          <p:nvPr/>
        </p:nvSpPr>
        <p:spPr>
          <a:xfrm>
            <a:off x="8195154" y="5049225"/>
            <a:ext cx="3186858" cy="985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algn="ctr" defTabSz="228600">
              <a:lnSpc>
                <a:spcPct val="90000"/>
              </a:lnSpc>
              <a:defRPr sz="3000">
                <a:solidFill>
                  <a:srgbClr val="FF4F0A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Лидер цифровой трансформации</a:t>
            </a:r>
          </a:p>
        </p:txBody>
      </p:sp>
      <p:sp>
        <p:nvSpPr>
          <p:cNvPr id="618" name="Rounded Rectangle"/>
          <p:cNvSpPr/>
          <p:nvPr/>
        </p:nvSpPr>
        <p:spPr>
          <a:xfrm>
            <a:off x="7874962" y="4984619"/>
            <a:ext cx="3827242" cy="1221743"/>
          </a:xfrm>
          <a:prstGeom prst="roundRect">
            <a:avLst>
              <a:gd name="adj" fmla="val 15622"/>
            </a:avLst>
          </a:prstGeom>
          <a:ln w="12700">
            <a:solidFill>
              <a:srgbClr val="FF4F0A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Rounded Rectangle"/>
          <p:cNvSpPr/>
          <p:nvPr/>
        </p:nvSpPr>
        <p:spPr>
          <a:xfrm>
            <a:off x="7609509" y="1075239"/>
            <a:ext cx="4157988" cy="4842722"/>
          </a:xfrm>
          <a:prstGeom prst="roundRect">
            <a:avLst>
              <a:gd name="adj" fmla="val 4633"/>
            </a:avLst>
          </a:prstGeom>
          <a:solidFill>
            <a:srgbClr val="FF5A26"/>
          </a:solidFill>
          <a:ln w="12700">
            <a:solidFill>
              <a:srgbClr val="FF4F0A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621" name="Rounded Rectangle"/>
          <p:cNvSpPr/>
          <p:nvPr/>
        </p:nvSpPr>
        <p:spPr>
          <a:xfrm>
            <a:off x="408081" y="3744617"/>
            <a:ext cx="6982901" cy="2819919"/>
          </a:xfrm>
          <a:prstGeom prst="roundRect">
            <a:avLst>
              <a:gd name="adj" fmla="val 7193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622" name="Rounded Rectangle"/>
          <p:cNvSpPr/>
          <p:nvPr/>
        </p:nvSpPr>
        <p:spPr>
          <a:xfrm>
            <a:off x="785346" y="537599"/>
            <a:ext cx="6604535" cy="3011816"/>
          </a:xfrm>
          <a:prstGeom prst="roundRect">
            <a:avLst>
              <a:gd name="adj" fmla="val 6638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623" name="59.png" descr="5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9092" y="303129"/>
            <a:ext cx="3479803" cy="3479802"/>
          </a:xfrm>
          <a:prstGeom prst="rect">
            <a:avLst/>
          </a:prstGeom>
          <a:ln w="12700">
            <a:miter lim="400000"/>
          </a:ln>
        </p:spPr>
      </p:pic>
      <p:pic>
        <p:nvPicPr>
          <p:cNvPr id="624" name="Image" descr="Image"/>
          <p:cNvPicPr>
            <a:picLocks noChangeAspect="1"/>
          </p:cNvPicPr>
          <p:nvPr/>
        </p:nvPicPr>
        <p:blipFill>
          <a:blip r:embed="rId3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625" name="Мария Шевченко"/>
          <p:cNvSpPr txBox="1"/>
          <p:nvPr/>
        </p:nvSpPr>
        <p:spPr>
          <a:xfrm>
            <a:off x="3676122" y="781056"/>
            <a:ext cx="3249834" cy="13503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Мария Шевченко </a:t>
            </a:r>
          </a:p>
        </p:txBody>
      </p:sp>
      <p:sp>
        <p:nvSpPr>
          <p:cNvPr id="626" name="— DEPUTY CEO QIWI Plc, Председатель  СД Киви-банка, Член Набсовета АО «Точка», Председатель СД ООО «Факторинг ПЛЮС», Председатель Комитета по финтеху Ассоциации банков России"/>
          <p:cNvSpPr txBox="1"/>
          <p:nvPr/>
        </p:nvSpPr>
        <p:spPr>
          <a:xfrm>
            <a:off x="3637338" y="2277408"/>
            <a:ext cx="3479802" cy="10061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DEPUTY CEO QIWI Plc, Председатель </a:t>
            </a:r>
            <a:br/>
            <a:r>
              <a:t>СД Киви-банка, Член Набсовета АО «Точка», Председатель СД ООО «Факторинг ПЛЮС», Председатель Комитета по финтеху Ассоциации банков России </a:t>
            </a:r>
          </a:p>
        </p:txBody>
      </p:sp>
      <p:sp>
        <p:nvSpPr>
          <p:cNvPr id="627" name="Окончила ВЗФЭИ и Институт технологий и дизайна.…"/>
          <p:cNvSpPr txBox="1"/>
          <p:nvPr/>
        </p:nvSpPr>
        <p:spPr>
          <a:xfrm>
            <a:off x="8378504" y="1444716"/>
            <a:ext cx="3128039" cy="41151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Окончила ВЗФЭИ и Институт технологий и дизайна. </a:t>
            </a: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Занимала высшие руководящие должности в Альфа-Банке: </a:t>
            </a:r>
            <a:br/>
            <a:r>
              <a:t>Директор по стратегии, </a:t>
            </a:r>
            <a:br/>
            <a:r>
              <a:t>Главный операционный директор, Заместитель председателя правления</a:t>
            </a: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Степень MBA Московской международной школы бизнеса «Мирбис» (Институт) и Лондонского университета Метрополитен</a:t>
            </a: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Выпускница школы "THE PALLADIUM KAPLAN-NORTON" (США) </a:t>
            </a:r>
            <a:br/>
            <a:r>
              <a:t>с сертификатами по темам </a:t>
            </a:r>
            <a:br/>
            <a:r>
              <a:t>Balanced Scorecard Certified Graduate, Strategy Management &amp; Execution</a:t>
            </a:r>
          </a:p>
        </p:txBody>
      </p:sp>
      <p:sp>
        <p:nvSpPr>
          <p:cNvPr id="628" name="“"/>
          <p:cNvSpPr txBox="1"/>
          <p:nvPr/>
        </p:nvSpPr>
        <p:spPr>
          <a:xfrm>
            <a:off x="452939" y="3378787"/>
            <a:ext cx="3249835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“</a:t>
            </a:r>
          </a:p>
        </p:txBody>
      </p:sp>
      <p:sp>
        <p:nvSpPr>
          <p:cNvPr id="629" name="”"/>
          <p:cNvSpPr txBox="1"/>
          <p:nvPr/>
        </p:nvSpPr>
        <p:spPr>
          <a:xfrm>
            <a:off x="6343046" y="4964498"/>
            <a:ext cx="3249834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”</a:t>
            </a:r>
          </a:p>
        </p:txBody>
      </p:sp>
      <p:sp>
        <p:nvSpPr>
          <p:cNvPr id="630" name="Программа отличается концепцией  «ИТ с человеческим лицом»"/>
          <p:cNvSpPr txBox="1"/>
          <p:nvPr/>
        </p:nvSpPr>
        <p:spPr>
          <a:xfrm>
            <a:off x="667797" y="4069112"/>
            <a:ext cx="6604535" cy="8435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 defTabSz="228600">
              <a:lnSpc>
                <a:spcPct val="90000"/>
              </a:lnSpc>
              <a:defRPr cap="all" sz="24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Программа отличается концепцией </a:t>
            </a:r>
            <a:br/>
            <a:r>
              <a:t>«ИТ с человеческим лицом» </a:t>
            </a:r>
          </a:p>
        </p:txBody>
      </p:sp>
      <p:sp>
        <p:nvSpPr>
          <p:cNvPr id="631" name="Это значит, что мы хотим изменить мышление менеджеров и готовить лидеров, которые смогут проводить процессы трансформации в своих организациях на новом уровне. Мы намерены вывести программу  в лидирующий образовательный продукт по подготовке современных руководителей CDTO"/>
          <p:cNvSpPr txBox="1"/>
          <p:nvPr/>
        </p:nvSpPr>
        <p:spPr>
          <a:xfrm>
            <a:off x="667797" y="5045861"/>
            <a:ext cx="6604535" cy="11814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 defTabSz="228600">
              <a:lnSpc>
                <a:spcPct val="90000"/>
              </a:lnSpc>
              <a:defRPr b="1" sz="1400">
                <a:solidFill>
                  <a:srgbClr val="535353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Это значит, что мы хотим изменить мышление менеджеров и готовить лидеров, которые смогут проводить процессы трансформации в своих организациях на новом уровне. Мы намерены вывести программу </a:t>
            </a:r>
            <a:br/>
            <a:r>
              <a:t>в лидирующий образовательный продукт по подготовке современных руководителей CDTO</a:t>
            </a:r>
          </a:p>
        </p:txBody>
      </p:sp>
      <p:grpSp>
        <p:nvGrpSpPr>
          <p:cNvPr id="634" name="Group"/>
          <p:cNvGrpSpPr/>
          <p:nvPr/>
        </p:nvGrpSpPr>
        <p:grpSpPr>
          <a:xfrm>
            <a:off x="7904191" y="1512933"/>
            <a:ext cx="302671" cy="302671"/>
            <a:chOff x="0" y="0"/>
            <a:chExt cx="302669" cy="302669"/>
          </a:xfrm>
        </p:grpSpPr>
        <p:sp>
          <p:nvSpPr>
            <p:cNvPr id="632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633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0229" y="10230"/>
              <a:ext cx="282209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637" name="Group"/>
          <p:cNvGrpSpPr/>
          <p:nvPr/>
        </p:nvGrpSpPr>
        <p:grpSpPr>
          <a:xfrm>
            <a:off x="7904191" y="2451037"/>
            <a:ext cx="302671" cy="302671"/>
            <a:chOff x="0" y="0"/>
            <a:chExt cx="302669" cy="302669"/>
          </a:xfrm>
        </p:grpSpPr>
        <p:sp>
          <p:nvSpPr>
            <p:cNvPr id="635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636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0229" y="10230"/>
              <a:ext cx="282209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640" name="Group"/>
          <p:cNvGrpSpPr/>
          <p:nvPr/>
        </p:nvGrpSpPr>
        <p:grpSpPr>
          <a:xfrm>
            <a:off x="7904191" y="3672563"/>
            <a:ext cx="302671" cy="302671"/>
            <a:chOff x="0" y="0"/>
            <a:chExt cx="302669" cy="302669"/>
          </a:xfrm>
        </p:grpSpPr>
        <p:sp>
          <p:nvSpPr>
            <p:cNvPr id="638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639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0229" y="10230"/>
              <a:ext cx="282209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643" name="Group"/>
          <p:cNvGrpSpPr/>
          <p:nvPr/>
        </p:nvGrpSpPr>
        <p:grpSpPr>
          <a:xfrm>
            <a:off x="7904191" y="4881721"/>
            <a:ext cx="302671" cy="302671"/>
            <a:chOff x="0" y="0"/>
            <a:chExt cx="302669" cy="302669"/>
          </a:xfrm>
        </p:grpSpPr>
        <p:sp>
          <p:nvSpPr>
            <p:cNvPr id="641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642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0229" y="10230"/>
              <a:ext cx="282209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44" name="Директор программы"/>
          <p:cNvSpPr txBox="1"/>
          <p:nvPr/>
        </p:nvSpPr>
        <p:spPr>
          <a:xfrm>
            <a:off x="7347946" y="6089684"/>
            <a:ext cx="4341613" cy="477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algn="r" defTabSz="228600">
              <a:lnSpc>
                <a:spcPct val="90000"/>
              </a:lnSpc>
              <a:defRPr cap="all" sz="24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Директор программы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Rounded Rectangle"/>
          <p:cNvSpPr/>
          <p:nvPr/>
        </p:nvSpPr>
        <p:spPr>
          <a:xfrm>
            <a:off x="5349297" y="3313557"/>
            <a:ext cx="6418200" cy="3130677"/>
          </a:xfrm>
          <a:prstGeom prst="roundRect">
            <a:avLst>
              <a:gd name="adj" fmla="val 6153"/>
            </a:avLst>
          </a:prstGeom>
          <a:solidFill>
            <a:srgbClr val="FF5A26"/>
          </a:solidFill>
          <a:ln w="12700">
            <a:solidFill>
              <a:srgbClr val="FF4F0A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647" name="Rounded Rectangle"/>
          <p:cNvSpPr/>
          <p:nvPr/>
        </p:nvSpPr>
        <p:spPr>
          <a:xfrm>
            <a:off x="408081" y="3342506"/>
            <a:ext cx="4714879" cy="2536690"/>
          </a:xfrm>
          <a:prstGeom prst="roundRect">
            <a:avLst>
              <a:gd name="adj" fmla="val 6698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648" name="Rounded Rectangle"/>
          <p:cNvSpPr/>
          <p:nvPr/>
        </p:nvSpPr>
        <p:spPr>
          <a:xfrm>
            <a:off x="785346" y="512199"/>
            <a:ext cx="5959612" cy="2593469"/>
          </a:xfrm>
          <a:prstGeom prst="roundRect">
            <a:avLst>
              <a:gd name="adj" fmla="val 7709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649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650" name="Мартин…"/>
          <p:cNvSpPr txBox="1"/>
          <p:nvPr/>
        </p:nvSpPr>
        <p:spPr>
          <a:xfrm>
            <a:off x="3300472" y="784231"/>
            <a:ext cx="3249834" cy="12931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Мартин</a:t>
            </a:r>
          </a:p>
          <a:p>
            <a: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пилецки </a:t>
            </a:r>
          </a:p>
        </p:txBody>
      </p:sp>
      <p:sp>
        <p:nvSpPr>
          <p:cNvPr id="651" name="— Международный финтех эксперт. Руководитель Школы менеджмента MBA Академии АйТи"/>
          <p:cNvSpPr txBox="1"/>
          <p:nvPr/>
        </p:nvSpPr>
        <p:spPr>
          <a:xfrm>
            <a:off x="3300472" y="2244073"/>
            <a:ext cx="3249834" cy="640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Международный финтех эксперт. Руководитель Школы менеджмента MBA Академии АйТи</a:t>
            </a:r>
          </a:p>
        </p:txBody>
      </p:sp>
      <p:sp>
        <p:nvSpPr>
          <p:cNvPr id="652" name="Бизнес-практик с более чем 25-летним опытом управления  в европейских и российских компаниях; входит в отечественный рейтинг топ-20 ИТ-директоров. Эксперт в области стратегии, лидерства  и развития ИТ. Большая часть карьеры Мартина связана с финтех сферой. Под его руководством реализованы крупные ИТ-проекты в Erste Group Bank, ТНК-ВР, группе Альфа-Банк и других…"/>
          <p:cNvSpPr txBox="1"/>
          <p:nvPr/>
        </p:nvSpPr>
        <p:spPr>
          <a:xfrm>
            <a:off x="5696789" y="3644296"/>
            <a:ext cx="5723217" cy="24691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Бизнес-практик с более чем 25-летним опытом управления </a:t>
            </a:r>
            <a:br/>
            <a:r>
              <a:t>в европейских и российских компаниях; входит в отечественный рейтинг топ-20 ИТ-директоров. Эксперт в области стратегии, лидерства </a:t>
            </a:r>
            <a:br/>
            <a:r>
              <a:t>и развития ИТ. Большая часть карьеры Мартина связана с финтех сферой. Под его руководством реализованы крупные ИТ-проекты в Erste Group Bank, ТНК-ВР, группе Альфа-Банк и других</a:t>
            </a: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Школа менеджмента Мартина Пилецки открыта в Академии АйТи </a:t>
            </a:r>
            <a:br/>
            <a:r>
              <a:t>в 2021 году. На базе школы Мартин является ментором в программе MBA, проводит семинары, дискуссионные клубы и другие мероприятия для профессионалов и руководителей. Участники получают от эксперта кейсы по инновационному менеджменту </a:t>
            </a:r>
            <a:br/>
            <a:r>
              <a:t>и цифровой трансформации</a:t>
            </a:r>
          </a:p>
        </p:txBody>
      </p:sp>
      <p:sp>
        <p:nvSpPr>
          <p:cNvPr id="653" name="“"/>
          <p:cNvSpPr txBox="1"/>
          <p:nvPr/>
        </p:nvSpPr>
        <p:spPr>
          <a:xfrm>
            <a:off x="452939" y="2974931"/>
            <a:ext cx="3249835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“</a:t>
            </a:r>
          </a:p>
        </p:txBody>
      </p:sp>
      <p:sp>
        <p:nvSpPr>
          <p:cNvPr id="654" name="”"/>
          <p:cNvSpPr txBox="1"/>
          <p:nvPr/>
        </p:nvSpPr>
        <p:spPr>
          <a:xfrm>
            <a:off x="4036869" y="4211987"/>
            <a:ext cx="971981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”</a:t>
            </a:r>
          </a:p>
        </p:txBody>
      </p:sp>
      <p:sp>
        <p:nvSpPr>
          <p:cNvPr id="655" name="Я всегда был творцом"/>
          <p:cNvSpPr txBox="1"/>
          <p:nvPr/>
        </p:nvSpPr>
        <p:spPr>
          <a:xfrm>
            <a:off x="725096" y="3752098"/>
            <a:ext cx="4080849" cy="477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4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Я всегда был творцом</a:t>
            </a:r>
          </a:p>
        </p:txBody>
      </p:sp>
      <p:sp>
        <p:nvSpPr>
          <p:cNvPr id="656" name="Мой девиз в карьере «Думай нестандартно», с ним я создаю команды и системы, которые решают нетривиальные проблемы и развивают технологии. Хочу передавать свой опыт и готов горы свернуть!"/>
          <p:cNvSpPr txBox="1"/>
          <p:nvPr/>
        </p:nvSpPr>
        <p:spPr>
          <a:xfrm>
            <a:off x="725096" y="4288187"/>
            <a:ext cx="4080849" cy="11814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b="1" sz="1400">
                <a:solidFill>
                  <a:srgbClr val="535353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Мой девиз в карьере «Думай нестандартно», с ним я создаю команды и системы, которые решают нетривиальные проблемы и развивают технологии. Хочу передавать свой опыт и готов горы свернуть!</a:t>
            </a:r>
          </a:p>
        </p:txBody>
      </p:sp>
      <p:sp>
        <p:nvSpPr>
          <p:cNvPr id="657" name="научный руководитель"/>
          <p:cNvSpPr txBox="1"/>
          <p:nvPr/>
        </p:nvSpPr>
        <p:spPr>
          <a:xfrm>
            <a:off x="424045" y="6065235"/>
            <a:ext cx="4341611" cy="477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4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научный руководитель</a:t>
            </a:r>
          </a:p>
        </p:txBody>
      </p:sp>
      <p:pic>
        <p:nvPicPr>
          <p:cNvPr id="658" name="60.png" descr="6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88696" y="315725"/>
            <a:ext cx="2986417" cy="2986416"/>
          </a:xfrm>
          <a:prstGeom prst="rect">
            <a:avLst/>
          </a:prstGeom>
          <a:ln w="12700">
            <a:miter lim="400000"/>
          </a:ln>
        </p:spPr>
      </p:pic>
      <p:sp>
        <p:nvSpPr>
          <p:cNvPr id="659" name="5 советов, как управлять изменениями в условиях  цифровой трансформации…"/>
          <p:cNvSpPr txBox="1"/>
          <p:nvPr/>
        </p:nvSpPr>
        <p:spPr>
          <a:xfrm>
            <a:off x="6893832" y="1338720"/>
            <a:ext cx="4993579" cy="1697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 marL="120315" indent="-120315" defTabSz="228600">
              <a:buSzPct val="100000"/>
              <a:buChar char="•"/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5 советов, как управлять изменениями в условиях </a:t>
            </a:r>
            <a:br/>
            <a:r>
              <a:t>цифровой трансформации  </a:t>
            </a:r>
          </a:p>
          <a:p>
            <a:pPr marL="120315" indent="-120315" defTabSz="228600">
              <a:buSzPct val="100000"/>
              <a:buChar char="•"/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Каким должен быть современный руководитель цифровой трансформации: «правильный» образ мышления и набор навыков </a:t>
            </a:r>
          </a:p>
          <a:p>
            <a:pPr marL="120315" indent="-120315" defTabSz="228600">
              <a:buSzPct val="100000"/>
              <a:buChar char="•"/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«Если ждать, пока перемены поддержат все, трансформация </a:t>
            </a:r>
            <a:br/>
            <a:r>
              <a:t>не начнется никогда»: как управлять изменениями в компании? </a:t>
            </a:r>
          </a:p>
          <a:p>
            <a:pPr marL="120315" indent="-120315" defTabSz="228600">
              <a:buSzPct val="100000"/>
              <a:buChar char="•"/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Почему социально-эмоциональный интеллект важен для роста успешной компании</a:t>
            </a:r>
          </a:p>
        </p:txBody>
      </p:sp>
      <p:sp>
        <p:nvSpPr>
          <p:cNvPr id="660" name="Публикации:"/>
          <p:cNvSpPr txBox="1"/>
          <p:nvPr/>
        </p:nvSpPr>
        <p:spPr>
          <a:xfrm>
            <a:off x="6957332" y="651124"/>
            <a:ext cx="2847297" cy="5794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defRPr cap="all" sz="30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Публикации: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Rounded Rectangle"/>
          <p:cNvSpPr/>
          <p:nvPr/>
        </p:nvSpPr>
        <p:spPr>
          <a:xfrm>
            <a:off x="7632820" y="1226476"/>
            <a:ext cx="4157986" cy="4728619"/>
          </a:xfrm>
          <a:prstGeom prst="roundRect">
            <a:avLst>
              <a:gd name="adj" fmla="val 4633"/>
            </a:avLst>
          </a:prstGeom>
          <a:solidFill>
            <a:srgbClr val="FF5A26"/>
          </a:solidFill>
          <a:ln w="12700">
            <a:solidFill>
              <a:srgbClr val="FF4F0A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663" name="Окончил географический факультет  МГУ им Ломоносова, кандидат технических наук.…"/>
          <p:cNvSpPr txBox="1"/>
          <p:nvPr/>
        </p:nvSpPr>
        <p:spPr>
          <a:xfrm>
            <a:off x="8364522" y="1520526"/>
            <a:ext cx="3154884" cy="41151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Окончил географический факультет </a:t>
            </a:r>
            <a:br/>
            <a:r>
              <a:t>МГУ им Ломоносова, кандидат технических наук. </a:t>
            </a: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Более 25 лет опыта в маркетинге. Неоднократно входил в число 100 лучших директоров по маркетингу на российском рынке по рейтингу Ассоциации менеджеров России и газеты «Коммерсантъ» </a:t>
            </a: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Активно участвовал в реализации ряда отраслевых и федеральных программ, связанных с развитием ИТ-рынка, инновационного предпринимательства и поддержке высокотехнологичных отраслей. Является экспертом Фонда содействия инновациям (Фонд Бортника) в области оценки проектов инновационных предпринимателей</a:t>
            </a:r>
          </a:p>
        </p:txBody>
      </p:sp>
      <p:sp>
        <p:nvSpPr>
          <p:cNvPr id="664" name="Rounded Rectangle"/>
          <p:cNvSpPr/>
          <p:nvPr/>
        </p:nvSpPr>
        <p:spPr>
          <a:xfrm>
            <a:off x="382681" y="3363278"/>
            <a:ext cx="7024959" cy="3099657"/>
          </a:xfrm>
          <a:prstGeom prst="roundRect">
            <a:avLst>
              <a:gd name="adj" fmla="val 6544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665" name="Rounded Rectangle"/>
          <p:cNvSpPr/>
          <p:nvPr/>
        </p:nvSpPr>
        <p:spPr>
          <a:xfrm>
            <a:off x="785346" y="524899"/>
            <a:ext cx="6649401" cy="2651692"/>
          </a:xfrm>
          <a:prstGeom prst="roundRect">
            <a:avLst>
              <a:gd name="adj" fmla="val 7539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666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667" name="Дмитрий Ведев"/>
          <p:cNvSpPr txBox="1"/>
          <p:nvPr/>
        </p:nvSpPr>
        <p:spPr>
          <a:xfrm>
            <a:off x="3252368" y="622148"/>
            <a:ext cx="3249834" cy="12868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Дмитрий Ведев</a:t>
            </a:r>
          </a:p>
        </p:txBody>
      </p:sp>
      <p:sp>
        <p:nvSpPr>
          <p:cNvPr id="668" name="— Член правления ГК Аплана. Эксперт  в области разработки стратегических планов маркетинга для технологических компаний  и инновационных проектов, выстраивания процессов в корпоративном и продуктовом маркетинге"/>
          <p:cNvSpPr txBox="1"/>
          <p:nvPr/>
        </p:nvSpPr>
        <p:spPr>
          <a:xfrm>
            <a:off x="3257955" y="1936063"/>
            <a:ext cx="4021454" cy="10061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Член правления ГК Аплана. Эксперт </a:t>
            </a:r>
            <a:br/>
            <a:r>
              <a:t>в области разработки стратегических планов маркетинга для технологических компаний </a:t>
            </a:r>
            <a:br/>
            <a:r>
              <a:t>и инновационных проектов, выстраивания процессов в корпоративном и продуктовом маркетинге</a:t>
            </a:r>
          </a:p>
        </p:txBody>
      </p:sp>
      <p:sp>
        <p:nvSpPr>
          <p:cNvPr id="669" name="“"/>
          <p:cNvSpPr txBox="1"/>
          <p:nvPr/>
        </p:nvSpPr>
        <p:spPr>
          <a:xfrm>
            <a:off x="427539" y="3150186"/>
            <a:ext cx="3249835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“</a:t>
            </a:r>
          </a:p>
        </p:txBody>
      </p:sp>
      <p:sp>
        <p:nvSpPr>
          <p:cNvPr id="670" name="”"/>
          <p:cNvSpPr txBox="1"/>
          <p:nvPr/>
        </p:nvSpPr>
        <p:spPr>
          <a:xfrm>
            <a:off x="6332437" y="4730784"/>
            <a:ext cx="1025226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”</a:t>
            </a:r>
          </a:p>
        </p:txBody>
      </p:sp>
      <p:sp>
        <p:nvSpPr>
          <p:cNvPr id="671" name="главное, на что нацелена наша программа - это формирование лидера нового поколения"/>
          <p:cNvSpPr txBox="1"/>
          <p:nvPr/>
        </p:nvSpPr>
        <p:spPr>
          <a:xfrm>
            <a:off x="738367" y="3574346"/>
            <a:ext cx="6019517" cy="12093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4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главное, на что нацелена наша программа - это формирование лидера нового поколения</a:t>
            </a:r>
          </a:p>
        </p:txBody>
      </p:sp>
      <p:sp>
        <p:nvSpPr>
          <p:cNvPr id="672" name="Наша главная цель - не научить слушателей как СТАТЬ Руководителем в области цифровой трансформации. Наша цель — дать знания и навыки, помочь сформировать и развить качества, которые помогут БЫТЬ успешным CDTO, лидером, который проложит курс и поведет свою компанию к новым достижениям в цифровой экономике"/>
          <p:cNvSpPr txBox="1"/>
          <p:nvPr/>
        </p:nvSpPr>
        <p:spPr>
          <a:xfrm>
            <a:off x="754198" y="4865978"/>
            <a:ext cx="6392343" cy="13731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b="1" sz="1400">
                <a:solidFill>
                  <a:srgbClr val="535353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Наша главная цель - не научить слушателей как СТАТЬ Руководителем в области цифровой трансформации. Наша цель — дать знания и навыки, помочь сформировать и развить качества, которые помогут БЫТЬ успешным CDTO, лидером, который проложит курс и поведет свою компанию к новым достижениям в цифровой экономике</a:t>
            </a:r>
          </a:p>
        </p:txBody>
      </p:sp>
      <p:grpSp>
        <p:nvGrpSpPr>
          <p:cNvPr id="675" name="Group"/>
          <p:cNvGrpSpPr/>
          <p:nvPr/>
        </p:nvGrpSpPr>
        <p:grpSpPr>
          <a:xfrm>
            <a:off x="7874610" y="1686711"/>
            <a:ext cx="302671" cy="302670"/>
            <a:chOff x="0" y="0"/>
            <a:chExt cx="302669" cy="302669"/>
          </a:xfrm>
        </p:grpSpPr>
        <p:sp>
          <p:nvSpPr>
            <p:cNvPr id="673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674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0229" y="10230"/>
              <a:ext cx="282209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678" name="Group"/>
          <p:cNvGrpSpPr/>
          <p:nvPr/>
        </p:nvGrpSpPr>
        <p:grpSpPr>
          <a:xfrm>
            <a:off x="7874610" y="2811291"/>
            <a:ext cx="302671" cy="302671"/>
            <a:chOff x="0" y="0"/>
            <a:chExt cx="302669" cy="302669"/>
          </a:xfrm>
        </p:grpSpPr>
        <p:sp>
          <p:nvSpPr>
            <p:cNvPr id="676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677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0229" y="10230"/>
              <a:ext cx="282209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681" name="Group"/>
          <p:cNvGrpSpPr/>
          <p:nvPr/>
        </p:nvGrpSpPr>
        <p:grpSpPr>
          <a:xfrm>
            <a:off x="7874610" y="4622072"/>
            <a:ext cx="302671" cy="302671"/>
            <a:chOff x="0" y="0"/>
            <a:chExt cx="302669" cy="302669"/>
          </a:xfrm>
        </p:grpSpPr>
        <p:sp>
          <p:nvSpPr>
            <p:cNvPr id="679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680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0229" y="10230"/>
              <a:ext cx="282209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82" name="Ментор"/>
          <p:cNvSpPr txBox="1"/>
          <p:nvPr/>
        </p:nvSpPr>
        <p:spPr>
          <a:xfrm>
            <a:off x="7360646" y="6083334"/>
            <a:ext cx="4341613" cy="4397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algn="r" defTabSz="228600">
              <a:lnSpc>
                <a:spcPct val="90000"/>
              </a:lnSpc>
              <a:defRPr cap="all" sz="24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Ментор</a:t>
            </a:r>
          </a:p>
        </p:txBody>
      </p:sp>
      <p:pic>
        <p:nvPicPr>
          <p:cNvPr id="683" name="61.png" descr="6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52293" y="318663"/>
            <a:ext cx="3064164" cy="306416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Rounded Rectangle"/>
          <p:cNvSpPr/>
          <p:nvPr/>
        </p:nvSpPr>
        <p:spPr>
          <a:xfrm>
            <a:off x="7461894" y="1141684"/>
            <a:ext cx="4328912" cy="4813412"/>
          </a:xfrm>
          <a:prstGeom prst="roundRect">
            <a:avLst>
              <a:gd name="adj" fmla="val 4450"/>
            </a:avLst>
          </a:prstGeom>
          <a:solidFill>
            <a:srgbClr val="FF5A26"/>
          </a:solidFill>
          <a:ln w="12700">
            <a:solidFill>
              <a:srgbClr val="FF4F0A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686" name="Выпускник Волгоградского государственного технического университета. Кандидат экономических наук - защитил диссертацию  на степень кандидата в 2009 году в МГУ имени М. В. Ломоносова. Закончил The Open University, UK с дипломом The Professional Diploma in Management. Имеет свыше 40 публикаций  в научно-популярных и деловых изданиях.…"/>
          <p:cNvSpPr txBox="1"/>
          <p:nvPr/>
        </p:nvSpPr>
        <p:spPr>
          <a:xfrm>
            <a:off x="7740504" y="1454488"/>
            <a:ext cx="3797092" cy="42979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Выпускник Волгоградского государственного технического университета. Кандидат экономических наук - защитил диссертацию </a:t>
            </a:r>
            <a:br/>
            <a:r>
              <a:t>на степень кандидата в 2009 году в МГУ имени М. В. Ломоносова. Закончил The Open University, UK с дипломом The Professional Diploma in Management. Имеет свыше 40 публикаций </a:t>
            </a:r>
            <a:br/>
            <a:r>
              <a:t>в научно-популярных и деловых изданиях.</a:t>
            </a: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Обладает опытом внедрения и сопровождения сложных информационных систем, управления сложной, территориально распределенной структурой, квалификацией в области управления проектами по автоматизации предприятий. Является одним из инициаторов создания и продвижения на российском рынке программ дополнительного образования, ориентированных на подготовку менеджеров по информационным технологиям среднего и высшего звена. Сфера профессиональных интересов: менеджмент, информационные технологии, электронное обучение, экономика, маркетинг образовательных услуг.</a:t>
            </a:r>
          </a:p>
        </p:txBody>
      </p:sp>
      <p:sp>
        <p:nvSpPr>
          <p:cNvPr id="687" name="Rounded Rectangle"/>
          <p:cNvSpPr/>
          <p:nvPr/>
        </p:nvSpPr>
        <p:spPr>
          <a:xfrm>
            <a:off x="382681" y="3363278"/>
            <a:ext cx="6895856" cy="3099657"/>
          </a:xfrm>
          <a:prstGeom prst="roundRect">
            <a:avLst>
              <a:gd name="adj" fmla="val 6544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688" name="Rounded Rectangle"/>
          <p:cNvSpPr/>
          <p:nvPr/>
        </p:nvSpPr>
        <p:spPr>
          <a:xfrm>
            <a:off x="848845" y="524899"/>
            <a:ext cx="6392342" cy="2651692"/>
          </a:xfrm>
          <a:prstGeom prst="roundRect">
            <a:avLst>
              <a:gd name="adj" fmla="val 7539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689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690" name="Игорь морозов"/>
          <p:cNvSpPr txBox="1"/>
          <p:nvPr/>
        </p:nvSpPr>
        <p:spPr>
          <a:xfrm>
            <a:off x="3252368" y="622148"/>
            <a:ext cx="3249834" cy="12868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Игорь морозов</a:t>
            </a:r>
          </a:p>
        </p:txBody>
      </p:sp>
      <p:sp>
        <p:nvSpPr>
          <p:cNvPr id="691" name="— Ректор Академии АйТи, к.э.н. Является членом Российской Ассоциации бизнес-образования и Ассоциации Менеджеров России. В Академии АйТи работает с 1998 года"/>
          <p:cNvSpPr txBox="1"/>
          <p:nvPr/>
        </p:nvSpPr>
        <p:spPr>
          <a:xfrm>
            <a:off x="3257955" y="2052903"/>
            <a:ext cx="3568878" cy="823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Ректор Академии АйТи, к.э.н. </a:t>
            </a:r>
          </a:p>
          <a:p>
            <a: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Член Российской Ассоциации бизнес-образования и Ассоциации Менеджеров России. В Академии АйТи работает с 1998 года</a:t>
            </a:r>
          </a:p>
        </p:txBody>
      </p:sp>
      <p:sp>
        <p:nvSpPr>
          <p:cNvPr id="692" name="“"/>
          <p:cNvSpPr txBox="1"/>
          <p:nvPr/>
        </p:nvSpPr>
        <p:spPr>
          <a:xfrm>
            <a:off x="427539" y="3150186"/>
            <a:ext cx="3249835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“</a:t>
            </a:r>
          </a:p>
        </p:txBody>
      </p:sp>
      <p:sp>
        <p:nvSpPr>
          <p:cNvPr id="693" name="”"/>
          <p:cNvSpPr txBox="1"/>
          <p:nvPr/>
        </p:nvSpPr>
        <p:spPr>
          <a:xfrm>
            <a:off x="6202288" y="4718084"/>
            <a:ext cx="1025227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”</a:t>
            </a:r>
          </a:p>
        </p:txBody>
      </p:sp>
      <p:sp>
        <p:nvSpPr>
          <p:cNvPr id="694" name="Цифровая трансформация - это вообще не про технологии, цифровая трансформация - это про людей"/>
          <p:cNvSpPr txBox="1"/>
          <p:nvPr/>
        </p:nvSpPr>
        <p:spPr>
          <a:xfrm>
            <a:off x="690759" y="3533152"/>
            <a:ext cx="5676940" cy="15751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4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Цифровая трансформация - это вообще не про технологии, цифровая трансформация - это про людей</a:t>
            </a:r>
          </a:p>
        </p:txBody>
      </p:sp>
      <p:sp>
        <p:nvSpPr>
          <p:cNvPr id="695" name="На собственном опыте я убедился в том, что контент программы очень качественный и полезный. Команда менторов, преподавателей и приглашенных звезд подобралась сильнейшая. И самое главное, это действительно программа, которая требует от слушателей максимальных усилий и достаточно серьезного подхода."/>
          <p:cNvSpPr txBox="1"/>
          <p:nvPr/>
        </p:nvSpPr>
        <p:spPr>
          <a:xfrm>
            <a:off x="698989" y="5090324"/>
            <a:ext cx="6392343" cy="11814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b="1" sz="1400">
                <a:solidFill>
                  <a:srgbClr val="535353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На собственном опыте я убедился в том, что контент программы очень качественный и полезный. Команда менторов, преподавателей и приглашенных звезд подобралась сильнейшая. И самое главное, это действительно программа, которая требует от слушателей максимальных усилий и достаточно серьезного подхода.</a:t>
            </a:r>
          </a:p>
        </p:txBody>
      </p:sp>
      <p:sp>
        <p:nvSpPr>
          <p:cNvPr id="696" name="Ментор"/>
          <p:cNvSpPr txBox="1"/>
          <p:nvPr/>
        </p:nvSpPr>
        <p:spPr>
          <a:xfrm>
            <a:off x="7360646" y="6083334"/>
            <a:ext cx="4341613" cy="4397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algn="r" defTabSz="228600">
              <a:lnSpc>
                <a:spcPct val="90000"/>
              </a:lnSpc>
              <a:defRPr cap="all" sz="24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Ментор</a:t>
            </a:r>
          </a:p>
        </p:txBody>
      </p:sp>
      <p:pic>
        <p:nvPicPr>
          <p:cNvPr id="697" name="57.png" descr="57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8358" y="320048"/>
            <a:ext cx="3061392" cy="306139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Rounded Rectangle"/>
          <p:cNvSpPr/>
          <p:nvPr/>
        </p:nvSpPr>
        <p:spPr>
          <a:xfrm>
            <a:off x="935059" y="1229666"/>
            <a:ext cx="5016987" cy="2144037"/>
          </a:xfrm>
          <a:prstGeom prst="roundRect">
            <a:avLst>
              <a:gd name="adj" fmla="val 9325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700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701" name="Дмитрий бурцев"/>
          <p:cNvSpPr txBox="1"/>
          <p:nvPr/>
        </p:nvSpPr>
        <p:spPr>
          <a:xfrm>
            <a:off x="2839004" y="1361176"/>
            <a:ext cx="3249834" cy="12868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Дмитрий бурцев</a:t>
            </a:r>
          </a:p>
        </p:txBody>
      </p:sp>
      <p:sp>
        <p:nvSpPr>
          <p:cNvPr id="702" name="— Эксперт в области Индустрии 4.0"/>
          <p:cNvSpPr txBox="1"/>
          <p:nvPr/>
        </p:nvSpPr>
        <p:spPr>
          <a:xfrm>
            <a:off x="2909251" y="2670375"/>
            <a:ext cx="2492827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 Эксперт в области Индустрии 4.0</a:t>
            </a:r>
          </a:p>
        </p:txBody>
      </p:sp>
      <p:sp>
        <p:nvSpPr>
          <p:cNvPr id="703" name="Ментор"/>
          <p:cNvSpPr txBox="1"/>
          <p:nvPr/>
        </p:nvSpPr>
        <p:spPr>
          <a:xfrm>
            <a:off x="7360646" y="6083334"/>
            <a:ext cx="4341613" cy="4397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algn="r" defTabSz="228600">
              <a:lnSpc>
                <a:spcPct val="90000"/>
              </a:lnSpc>
              <a:defRPr cap="all" sz="24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Ментор</a:t>
            </a:r>
          </a:p>
        </p:txBody>
      </p:sp>
      <p:pic>
        <p:nvPicPr>
          <p:cNvPr id="704" name="63.png" descr="6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9523" y="1055270"/>
            <a:ext cx="2492830" cy="2492830"/>
          </a:xfrm>
          <a:prstGeom prst="rect">
            <a:avLst/>
          </a:prstGeom>
          <a:ln w="12700">
            <a:miter lim="400000"/>
          </a:ln>
        </p:spPr>
      </p:pic>
      <p:sp>
        <p:nvSpPr>
          <p:cNvPr id="705" name="Rounded Rectangle"/>
          <p:cNvSpPr/>
          <p:nvPr/>
        </p:nvSpPr>
        <p:spPr>
          <a:xfrm>
            <a:off x="429939" y="4870498"/>
            <a:ext cx="8738388" cy="1028839"/>
          </a:xfrm>
          <a:prstGeom prst="roundRect">
            <a:avLst>
              <a:gd name="adj" fmla="val 34219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706" name="18 лет опыта в ИТ в российских системных интеграторах и международных вендорах — Кречет, Ай-Теко, Газпром Автоматизация, DELL EMC, частные проекты и собственный бизнес"/>
          <p:cNvSpPr txBox="1"/>
          <p:nvPr/>
        </p:nvSpPr>
        <p:spPr>
          <a:xfrm>
            <a:off x="1486327" y="5156158"/>
            <a:ext cx="7244796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18 лет опыта в ИТ в российских системных интеграторах и международных вендорах — Кречет, Ай-Теко, Газпром Автоматизация, DELL EMC, частные проекты и собственный бизнес</a:t>
            </a:r>
          </a:p>
        </p:txBody>
      </p:sp>
      <p:grpSp>
        <p:nvGrpSpPr>
          <p:cNvPr id="709" name="Group"/>
          <p:cNvGrpSpPr/>
          <p:nvPr/>
        </p:nvGrpSpPr>
        <p:grpSpPr>
          <a:xfrm>
            <a:off x="814187" y="5189134"/>
            <a:ext cx="391571" cy="391571"/>
            <a:chOff x="0" y="0"/>
            <a:chExt cx="391569" cy="391569"/>
          </a:xfrm>
        </p:grpSpPr>
        <p:sp>
          <p:nvSpPr>
            <p:cNvPr id="707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708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710" name="Rounded Rectangle"/>
          <p:cNvSpPr/>
          <p:nvPr/>
        </p:nvSpPr>
        <p:spPr>
          <a:xfrm>
            <a:off x="407320" y="3598066"/>
            <a:ext cx="7913635" cy="1041402"/>
          </a:xfrm>
          <a:prstGeom prst="roundRect">
            <a:avLst>
              <a:gd name="adj" fmla="val 33806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711" name="Основное направление деятельности и профессиональных интересов – Цифровая Трансформация, Индустриальный Интернет Вещей (IIoT), Индустрия 4.0"/>
          <p:cNvSpPr txBox="1"/>
          <p:nvPr/>
        </p:nvSpPr>
        <p:spPr>
          <a:xfrm>
            <a:off x="1471307" y="3883724"/>
            <a:ext cx="6431465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Основное направление деятельности и профессиональных интересов – Цифровая Трансформация, Индустриальный Интернет Вещей (IIoT), Индустрия 4.0</a:t>
            </a:r>
          </a:p>
        </p:txBody>
      </p:sp>
      <p:grpSp>
        <p:nvGrpSpPr>
          <p:cNvPr id="714" name="Group"/>
          <p:cNvGrpSpPr/>
          <p:nvPr/>
        </p:nvGrpSpPr>
        <p:grpSpPr>
          <a:xfrm>
            <a:off x="809022" y="3916700"/>
            <a:ext cx="391571" cy="391571"/>
            <a:chOff x="0" y="0"/>
            <a:chExt cx="391569" cy="391569"/>
          </a:xfrm>
        </p:grpSpPr>
        <p:sp>
          <p:nvSpPr>
            <p:cNvPr id="712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713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715" name="Oval"/>
          <p:cNvSpPr/>
          <p:nvPr/>
        </p:nvSpPr>
        <p:spPr>
          <a:xfrm flipH="1" rot="10800000">
            <a:off x="8239129" y="1157353"/>
            <a:ext cx="2248851" cy="2266847"/>
          </a:xfrm>
          <a:prstGeom prst="ellipse">
            <a:avLst/>
          </a:prstGeom>
          <a:solidFill>
            <a:srgbClr val="FE5A2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716" name="Oval"/>
          <p:cNvSpPr/>
          <p:nvPr/>
        </p:nvSpPr>
        <p:spPr>
          <a:xfrm flipH="1" rot="10800000">
            <a:off x="5966342" y="1179168"/>
            <a:ext cx="2248849" cy="2266847"/>
          </a:xfrm>
          <a:prstGeom prst="ellipse">
            <a:avLst/>
          </a:prstGeom>
          <a:ln w="12700">
            <a:solidFill>
              <a:srgbClr val="FFFFFF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717" name="Oval"/>
          <p:cNvSpPr/>
          <p:nvPr/>
        </p:nvSpPr>
        <p:spPr>
          <a:xfrm flipH="1" rot="10800000">
            <a:off x="8239129" y="-1112728"/>
            <a:ext cx="2248851" cy="2266847"/>
          </a:xfrm>
          <a:prstGeom prst="ellipse">
            <a:avLst/>
          </a:prstGeom>
          <a:solidFill>
            <a:srgbClr val="FE5A2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Rounded Rectangle"/>
          <p:cNvSpPr/>
          <p:nvPr/>
        </p:nvSpPr>
        <p:spPr>
          <a:xfrm>
            <a:off x="6780700" y="2693340"/>
            <a:ext cx="5010106" cy="3060054"/>
          </a:xfrm>
          <a:prstGeom prst="roundRect">
            <a:avLst>
              <a:gd name="adj" fmla="val 6295"/>
            </a:avLst>
          </a:prstGeom>
          <a:solidFill>
            <a:srgbClr val="FF5A26"/>
          </a:solidFill>
          <a:ln w="12700">
            <a:solidFill>
              <a:srgbClr val="FF4F0A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720" name="Окончил Московскую государственную академию приборостроения и информатики. С 2001-2020 занимал различные должности в ЦБ РФ по направлению информационной безопасности. С 2017 по 2020 руководил ФинЦЕРТ Банка России. Занимал должность директора по развитию финсектора в компании-вендоре в сфере средств и услуг обеспечения ИБ.…"/>
          <p:cNvSpPr txBox="1"/>
          <p:nvPr/>
        </p:nvSpPr>
        <p:spPr>
          <a:xfrm>
            <a:off x="6980780" y="3080208"/>
            <a:ext cx="4609948" cy="22863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Окончил Московскую государственную академию приборостроения и информатики. С 2001-2020 занимал различные должности в ЦБ РФ по направлению информационной безопасности. С 2017 по 2020 руководил ФинЦЕРТ Банка России. Занимал должность директора по развитию финсектора в компании-вендоре в сфере средств и услуг обеспечения ИБ.</a:t>
            </a: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Награжден почетной грамотой Председателя Банка России, наградами академий и форумов в сфере ИБ, телеканала «Пробизнес». Участник профессиональных сообществ, ментор Академии АйТи.</a:t>
            </a:r>
          </a:p>
        </p:txBody>
      </p:sp>
      <p:sp>
        <p:nvSpPr>
          <p:cNvPr id="721" name="Rounded Rectangle"/>
          <p:cNvSpPr/>
          <p:nvPr/>
        </p:nvSpPr>
        <p:spPr>
          <a:xfrm>
            <a:off x="344581" y="2650594"/>
            <a:ext cx="6229138" cy="3902522"/>
          </a:xfrm>
          <a:prstGeom prst="roundRect">
            <a:avLst>
              <a:gd name="adj" fmla="val 5198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722" name="Rounded Rectangle"/>
          <p:cNvSpPr/>
          <p:nvPr/>
        </p:nvSpPr>
        <p:spPr>
          <a:xfrm>
            <a:off x="848845" y="512199"/>
            <a:ext cx="5709820" cy="1966985"/>
          </a:xfrm>
          <a:prstGeom prst="roundRect">
            <a:avLst>
              <a:gd name="adj" fmla="val 10164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723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724" name="Артем калашников"/>
          <p:cNvSpPr txBox="1"/>
          <p:nvPr/>
        </p:nvSpPr>
        <p:spPr>
          <a:xfrm>
            <a:off x="2458101" y="667376"/>
            <a:ext cx="3892708" cy="12868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Артем калашников</a:t>
            </a:r>
          </a:p>
        </p:txBody>
      </p:sp>
      <p:sp>
        <p:nvSpPr>
          <p:cNvPr id="725" name="— Эксперт в области кибербезопасности"/>
          <p:cNvSpPr txBox="1"/>
          <p:nvPr/>
        </p:nvSpPr>
        <p:spPr>
          <a:xfrm>
            <a:off x="2529318" y="1983328"/>
            <a:ext cx="3249833" cy="2746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Эксперт в области кибербезопасности</a:t>
            </a:r>
          </a:p>
        </p:txBody>
      </p:sp>
      <p:sp>
        <p:nvSpPr>
          <p:cNvPr id="726" name="“"/>
          <p:cNvSpPr txBox="1"/>
          <p:nvPr/>
        </p:nvSpPr>
        <p:spPr>
          <a:xfrm>
            <a:off x="389439" y="2248987"/>
            <a:ext cx="3249835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“</a:t>
            </a:r>
          </a:p>
        </p:txBody>
      </p:sp>
      <p:sp>
        <p:nvSpPr>
          <p:cNvPr id="727" name="”"/>
          <p:cNvSpPr txBox="1"/>
          <p:nvPr/>
        </p:nvSpPr>
        <p:spPr>
          <a:xfrm>
            <a:off x="5507187" y="4847111"/>
            <a:ext cx="1025227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”</a:t>
            </a:r>
          </a:p>
        </p:txBody>
      </p:sp>
      <p:sp>
        <p:nvSpPr>
          <p:cNvPr id="728" name="Финансовая отрасль – это локомотив внедрения ИБ-практик"/>
          <p:cNvSpPr txBox="1"/>
          <p:nvPr/>
        </p:nvSpPr>
        <p:spPr>
          <a:xfrm>
            <a:off x="727923" y="3005009"/>
            <a:ext cx="4794001" cy="12093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4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Финансовая отрасль – это локомотив внедрения ИБ-практик</a:t>
            </a:r>
          </a:p>
        </p:txBody>
      </p:sp>
      <p:sp>
        <p:nvSpPr>
          <p:cNvPr id="729" name="На мой взгляд, если аккумулировать опыт финсектора  и спроецировать его на остальные отрасли (ритейл, медицина, промышленность и т.д), с учетом специфики каждого из секторов и болей его участников, то уровень безопасности и понимания между регуляторами и поднадзорными кратно вырастет. Для каждого из секторов нужно строить отраслевые центры кибербезопасности.  В программе мы и делимся такими практиками."/>
          <p:cNvSpPr txBox="1"/>
          <p:nvPr/>
        </p:nvSpPr>
        <p:spPr>
          <a:xfrm>
            <a:off x="713739" y="4365771"/>
            <a:ext cx="5490822" cy="18329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 defTabSz="228600">
              <a:lnSpc>
                <a:spcPct val="90000"/>
              </a:lnSpc>
              <a:defRPr b="1" sz="1400">
                <a:solidFill>
                  <a:srgbClr val="535353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На мой взгляд, если аккумулировать опыт финсектора </a:t>
            </a:r>
            <a:br/>
            <a:r>
              <a:t>и спроецировать его на остальные отрасли (ритейл, медицина, промышленность и т.д), с учетом специфики каждого из секторов и болей его участников, то уровень безопасности и понимания между регуляторами и поднадзорными кратно вырастет. Для каждого из секторов нужно строить отраслевые центры кибербезопасности. </a:t>
            </a:r>
            <a:br/>
            <a:r>
              <a:t>В программе мы и делимся такими практиками.</a:t>
            </a:r>
          </a:p>
        </p:txBody>
      </p:sp>
      <p:sp>
        <p:nvSpPr>
          <p:cNvPr id="730" name="Ментор"/>
          <p:cNvSpPr txBox="1"/>
          <p:nvPr/>
        </p:nvSpPr>
        <p:spPr>
          <a:xfrm>
            <a:off x="7360646" y="6083334"/>
            <a:ext cx="4341613" cy="4397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algn="r" defTabSz="228600">
              <a:lnSpc>
                <a:spcPct val="90000"/>
              </a:lnSpc>
              <a:defRPr cap="all" sz="24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Ментор</a:t>
            </a:r>
          </a:p>
        </p:txBody>
      </p:sp>
      <p:pic>
        <p:nvPicPr>
          <p:cNvPr id="731" name="62.png" descr="6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8902" y="347373"/>
            <a:ext cx="2296638" cy="229663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Rounded Rectangle"/>
          <p:cNvSpPr/>
          <p:nvPr/>
        </p:nvSpPr>
        <p:spPr>
          <a:xfrm>
            <a:off x="4603551" y="718703"/>
            <a:ext cx="5142351" cy="2232875"/>
          </a:xfrm>
          <a:prstGeom prst="roundRect">
            <a:avLst>
              <a:gd name="adj" fmla="val 8954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734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735" name="Rounded Rectangle"/>
          <p:cNvSpPr/>
          <p:nvPr/>
        </p:nvSpPr>
        <p:spPr>
          <a:xfrm>
            <a:off x="364512" y="3141227"/>
            <a:ext cx="11462977" cy="3182382"/>
          </a:xfrm>
          <a:prstGeom prst="roundRect">
            <a:avLst>
              <a:gd name="adj" fmla="val 11063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736" name="Более 25 лет в области операционного и стратегического управления, оптимизации систем налогообложения холдинговых структур, разработки и сопровождения инвестиционных проектов, программ корпоративных реструктуризаций (сделки M&amp;A), антикризисного управления, диджитализации территориально распределенных бизнес-процессов"/>
          <p:cNvSpPr txBox="1"/>
          <p:nvPr/>
        </p:nvSpPr>
        <p:spPr>
          <a:xfrm>
            <a:off x="1510388" y="3469421"/>
            <a:ext cx="9710327" cy="640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Более 25 лет в области операционного и стратегического управления, оптимизации систем налогообложения холдинговых структур, разработки и сопровождения инвестиционных проектов, программ корпоративных реструктуризаций (сделки M&amp;A), антикризисного управления, диджитализации территориально распределенных бизнес-процессов</a:t>
            </a:r>
          </a:p>
        </p:txBody>
      </p:sp>
      <p:sp>
        <p:nvSpPr>
          <p:cNvPr id="737" name="Действующий финансовый директор по России и странам СНГ. Выпускница МГАТХТ имени М. В. Ломоносова по специальностям: «Химия и переработка полимеров» и «Маркетинг в химической отрасли». Также имеет диплом Московского государственного университета экономики, статистики и информатики по специальности «Финансы и кредит». Сертифицирована по управлению изменениями Prosci®…"/>
          <p:cNvSpPr txBox="1"/>
          <p:nvPr/>
        </p:nvSpPr>
        <p:spPr>
          <a:xfrm>
            <a:off x="1489373" y="4156629"/>
            <a:ext cx="9752357" cy="20069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Действующий финансовый директор по России и странам СНГ. </a:t>
            </a:r>
          </a:p>
          <a:p>
            <a: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Выпускница МГАТХТ имени М. В. Ломоносова по специальностям: «Химия и переработка полимеров» и «Маркетинг в химической отрасли». Также имеет диплом Московского государственного университета экономики, статистики и информатики по специальности «Финансы и кредит». </a:t>
            </a:r>
          </a:p>
          <a:p>
            <a: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Сертифицирована по управлению изменениями Prosci®</a:t>
            </a:r>
            <a:endParaRPr sz="4800"/>
          </a:p>
          <a:p>
            <a:pPr>
              <a:lnSpc>
                <a:spcPct val="90000"/>
              </a:lnSpc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Портфолио реализованных проектов включает компании Johnson &amp; Johnson, Ortho Clinical Diagnostics, Bacardi, OTIS, </a:t>
            </a:r>
            <a:br/>
            <a:r>
              <a:t>Direct Group, а также выделение бизнесов в автономные компании в России</a:t>
            </a:r>
          </a:p>
        </p:txBody>
      </p:sp>
      <p:grpSp>
        <p:nvGrpSpPr>
          <p:cNvPr id="740" name="Group"/>
          <p:cNvGrpSpPr/>
          <p:nvPr/>
        </p:nvGrpSpPr>
        <p:grpSpPr>
          <a:xfrm>
            <a:off x="758614" y="3593837"/>
            <a:ext cx="391571" cy="391571"/>
            <a:chOff x="0" y="0"/>
            <a:chExt cx="391569" cy="391569"/>
          </a:xfrm>
        </p:grpSpPr>
        <p:sp>
          <p:nvSpPr>
            <p:cNvPr id="738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739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743" name="Group"/>
          <p:cNvGrpSpPr/>
          <p:nvPr/>
        </p:nvGrpSpPr>
        <p:grpSpPr>
          <a:xfrm>
            <a:off x="-1153827" y="676193"/>
            <a:ext cx="4579386" cy="2317893"/>
            <a:chOff x="0" y="-2"/>
            <a:chExt cx="4579384" cy="2317892"/>
          </a:xfrm>
        </p:grpSpPr>
        <p:sp>
          <p:nvSpPr>
            <p:cNvPr id="741" name="Oval"/>
            <p:cNvSpPr/>
            <p:nvPr/>
          </p:nvSpPr>
          <p:spPr>
            <a:xfrm flipH="1" rot="10800000">
              <a:off x="2301814" y="-3"/>
              <a:ext cx="2277571" cy="2295799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sp>
          <p:nvSpPr>
            <p:cNvPr id="742" name="Oval"/>
            <p:cNvSpPr/>
            <p:nvPr/>
          </p:nvSpPr>
          <p:spPr>
            <a:xfrm flipH="1" rot="10800000">
              <a:off x="-1" y="22091"/>
              <a:ext cx="2277569" cy="2295799"/>
            </a:xfrm>
            <a:prstGeom prst="ellipse">
              <a:avLst/>
            </a:prstGeom>
            <a:noFill/>
            <a:ln w="127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</p:grpSp>
      <p:grpSp>
        <p:nvGrpSpPr>
          <p:cNvPr id="746" name="Group"/>
          <p:cNvGrpSpPr/>
          <p:nvPr/>
        </p:nvGrpSpPr>
        <p:grpSpPr>
          <a:xfrm>
            <a:off x="758614" y="4585158"/>
            <a:ext cx="391571" cy="391571"/>
            <a:chOff x="0" y="0"/>
            <a:chExt cx="391569" cy="391569"/>
          </a:xfrm>
        </p:grpSpPr>
        <p:sp>
          <p:nvSpPr>
            <p:cNvPr id="744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745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747" name="Надежда Рожкова"/>
          <p:cNvSpPr txBox="1"/>
          <p:nvPr/>
        </p:nvSpPr>
        <p:spPr>
          <a:xfrm>
            <a:off x="5980605" y="818561"/>
            <a:ext cx="2911634" cy="12868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Надежда Рожкова</a:t>
            </a:r>
          </a:p>
        </p:txBody>
      </p:sp>
      <p:sp>
        <p:nvSpPr>
          <p:cNvPr id="748" name="— Эксперт по корпоративным финансам  и операционной эффективности. Номинант национальной премии &quot;Финансовый директор&quot;"/>
          <p:cNvSpPr txBox="1"/>
          <p:nvPr/>
        </p:nvSpPr>
        <p:spPr>
          <a:xfrm>
            <a:off x="5989363" y="1992881"/>
            <a:ext cx="3475759" cy="823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Эксперт по корпоративным финансам </a:t>
            </a:r>
            <a:br/>
            <a:r>
              <a:t>и операционной эффективности. </a:t>
            </a:r>
          </a:p>
          <a:p>
            <a: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Победитель национальной премии "Финансовый директор" 2022 </a:t>
            </a:r>
          </a:p>
        </p:txBody>
      </p:sp>
      <p:pic>
        <p:nvPicPr>
          <p:cNvPr id="749" name="%-10 copy.png" descr="%-10 copy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286312" y="534390"/>
            <a:ext cx="2601500" cy="26015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752" name="Group"/>
          <p:cNvGrpSpPr/>
          <p:nvPr/>
        </p:nvGrpSpPr>
        <p:grpSpPr>
          <a:xfrm>
            <a:off x="745914" y="5527319"/>
            <a:ext cx="391571" cy="391571"/>
            <a:chOff x="0" y="0"/>
            <a:chExt cx="391569" cy="391569"/>
          </a:xfrm>
        </p:grpSpPr>
        <p:sp>
          <p:nvSpPr>
            <p:cNvPr id="750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751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Rounded Rectangle"/>
          <p:cNvSpPr/>
          <p:nvPr/>
        </p:nvSpPr>
        <p:spPr>
          <a:xfrm>
            <a:off x="1823399" y="526441"/>
            <a:ext cx="5376390" cy="2803795"/>
          </a:xfrm>
          <a:prstGeom prst="roundRect">
            <a:avLst>
              <a:gd name="adj" fmla="val 8954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755" name="65.png" descr="6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7462" y="310683"/>
            <a:ext cx="3235311" cy="3235312"/>
          </a:xfrm>
          <a:prstGeom prst="rect">
            <a:avLst/>
          </a:prstGeom>
          <a:ln w="12700">
            <a:miter lim="400000"/>
          </a:ln>
        </p:spPr>
      </p:pic>
      <p:pic>
        <p:nvPicPr>
          <p:cNvPr id="756" name="Image" descr="Image"/>
          <p:cNvPicPr>
            <a:picLocks noChangeAspect="1"/>
          </p:cNvPicPr>
          <p:nvPr/>
        </p:nvPicPr>
        <p:blipFill>
          <a:blip r:embed="rId3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757" name="Наталья донская"/>
          <p:cNvSpPr txBox="1"/>
          <p:nvPr/>
        </p:nvSpPr>
        <p:spPr>
          <a:xfrm>
            <a:off x="3505205" y="795387"/>
            <a:ext cx="2911636" cy="12868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Наталья донская</a:t>
            </a:r>
          </a:p>
        </p:txBody>
      </p:sp>
      <p:sp>
        <p:nvSpPr>
          <p:cNvPr id="758" name="— Эксперт в области управления, оценки и развития персонала. Психолог, психотерапевт с 20-летним стажем, сертифицированный коуч. Наталья является ментором в программе MBA"/>
          <p:cNvSpPr txBox="1"/>
          <p:nvPr/>
        </p:nvSpPr>
        <p:spPr>
          <a:xfrm>
            <a:off x="3463296" y="2329452"/>
            <a:ext cx="3536585" cy="640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Эксперт в области управления, оценки и развития персонала. Психолог, психотерапевт с 20-летним стажем, сертифицированный коуч. </a:t>
            </a:r>
          </a:p>
        </p:txBody>
      </p:sp>
      <p:grpSp>
        <p:nvGrpSpPr>
          <p:cNvPr id="770" name="Group"/>
          <p:cNvGrpSpPr/>
          <p:nvPr/>
        </p:nvGrpSpPr>
        <p:grpSpPr>
          <a:xfrm>
            <a:off x="5258470" y="3504347"/>
            <a:ext cx="6558813" cy="2836450"/>
            <a:chOff x="0" y="0"/>
            <a:chExt cx="6558812" cy="2836449"/>
          </a:xfrm>
        </p:grpSpPr>
        <p:sp>
          <p:nvSpPr>
            <p:cNvPr id="759" name="Rounded Rectangle"/>
            <p:cNvSpPr/>
            <p:nvPr/>
          </p:nvSpPr>
          <p:spPr>
            <a:xfrm>
              <a:off x="0" y="0"/>
              <a:ext cx="6558813" cy="2836450"/>
            </a:xfrm>
            <a:prstGeom prst="roundRect">
              <a:avLst>
                <a:gd name="adj" fmla="val 12412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grpSp>
          <p:nvGrpSpPr>
            <p:cNvPr id="762" name="Group"/>
            <p:cNvGrpSpPr/>
            <p:nvPr/>
          </p:nvGrpSpPr>
          <p:grpSpPr>
            <a:xfrm>
              <a:off x="394101" y="455521"/>
              <a:ext cx="391571" cy="391571"/>
              <a:chOff x="0" y="0"/>
              <a:chExt cx="391569" cy="391569"/>
            </a:xfrm>
          </p:grpSpPr>
          <p:sp>
            <p:nvSpPr>
              <p:cNvPr id="760" name="Circle"/>
              <p:cNvSpPr/>
              <p:nvPr/>
            </p:nvSpPr>
            <p:spPr>
              <a:xfrm>
                <a:off x="-1" y="0"/>
                <a:ext cx="391571" cy="391571"/>
              </a:xfrm>
              <a:prstGeom prst="ellipse">
                <a:avLst/>
              </a:prstGeom>
              <a:solidFill>
                <a:srgbClr val="FE5A2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defTabSz="410764">
                  <a:defRPr sz="14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</a:p>
            </p:txBody>
          </p:sp>
          <p:pic>
            <p:nvPicPr>
              <p:cNvPr id="761" name="Image" descr="Image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13234" y="13234"/>
                <a:ext cx="365100" cy="3651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765" name="Group"/>
            <p:cNvGrpSpPr/>
            <p:nvPr/>
          </p:nvGrpSpPr>
          <p:grpSpPr>
            <a:xfrm>
              <a:off x="394101" y="1222440"/>
              <a:ext cx="391571" cy="391571"/>
              <a:chOff x="0" y="0"/>
              <a:chExt cx="391569" cy="391569"/>
            </a:xfrm>
          </p:grpSpPr>
          <p:sp>
            <p:nvSpPr>
              <p:cNvPr id="763" name="Circle"/>
              <p:cNvSpPr/>
              <p:nvPr/>
            </p:nvSpPr>
            <p:spPr>
              <a:xfrm>
                <a:off x="-1" y="0"/>
                <a:ext cx="391571" cy="391571"/>
              </a:xfrm>
              <a:prstGeom prst="ellipse">
                <a:avLst/>
              </a:prstGeom>
              <a:solidFill>
                <a:srgbClr val="FE5A2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defTabSz="410764">
                  <a:defRPr sz="14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</a:p>
            </p:txBody>
          </p:sp>
          <p:pic>
            <p:nvPicPr>
              <p:cNvPr id="764" name="Image" descr="Image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13234" y="13234"/>
                <a:ext cx="365100" cy="3651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768" name="Group"/>
            <p:cNvGrpSpPr/>
            <p:nvPr/>
          </p:nvGrpSpPr>
          <p:grpSpPr>
            <a:xfrm>
              <a:off x="394101" y="2040159"/>
              <a:ext cx="391571" cy="391571"/>
              <a:chOff x="0" y="0"/>
              <a:chExt cx="391569" cy="391569"/>
            </a:xfrm>
          </p:grpSpPr>
          <p:sp>
            <p:nvSpPr>
              <p:cNvPr id="766" name="Circle"/>
              <p:cNvSpPr/>
              <p:nvPr/>
            </p:nvSpPr>
            <p:spPr>
              <a:xfrm>
                <a:off x="-1" y="0"/>
                <a:ext cx="391571" cy="391571"/>
              </a:xfrm>
              <a:prstGeom prst="ellipse">
                <a:avLst/>
              </a:prstGeom>
              <a:solidFill>
                <a:srgbClr val="FE5A2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defTabSz="410764">
                  <a:defRPr sz="14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</a:p>
            </p:txBody>
          </p:sp>
          <p:pic>
            <p:nvPicPr>
              <p:cNvPr id="767" name="Image" descr="Image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13234" y="13234"/>
                <a:ext cx="365100" cy="3651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769" name="Опыт в управлении персоналом свыше 15 лет. Успешный опыт реализации внутренних HR-проектов…"/>
            <p:cNvSpPr txBox="1"/>
            <p:nvPr/>
          </p:nvSpPr>
          <p:spPr>
            <a:xfrm>
              <a:off x="1065734" y="425424"/>
              <a:ext cx="5142352" cy="21034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35717" tIns="35717" rIns="35717" bIns="35717" numCol="1" anchor="ctr">
              <a:spAutoFit/>
            </a:bodyPr>
            <a:lstStyle/>
            <a:p>
              <a:pPr>
                <a:lnSpc>
                  <a:spcPct val="90000"/>
                </a:lnSpc>
                <a:defRPr b="1" sz="1200"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Опыт в управлении персоналом свыше 15 лет. Успешный опыт реализации внутренних HR-проектов</a:t>
              </a:r>
            </a:p>
            <a:p>
              <a:pPr>
                <a:lnSpc>
                  <a:spcPct val="90000"/>
                </a:lnSpc>
                <a:defRPr b="1" sz="1200"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  <a:p>
              <a:pPr>
                <a:lnSpc>
                  <a:spcPct val="90000"/>
                </a:lnSpc>
                <a:defRPr b="1" sz="1200"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  <a:p>
              <a:pPr>
                <a:lnSpc>
                  <a:spcPct val="90000"/>
                </a:lnSpc>
                <a:defRPr b="1" sz="1200"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Ex HR Business Partner ПАО "МТС“. С 2016 Директор по персоналу Академии АйТи</a:t>
              </a:r>
              <a:r>
                <a:t>, </a:t>
              </a:r>
              <a:r>
                <a:t>HR BP </a:t>
              </a:r>
              <a:r>
                <a:t>образовательной экосистемы </a:t>
              </a:r>
              <a:r>
                <a:t>Softline</a:t>
              </a:r>
              <a:r>
                <a:t>. </a:t>
              </a:r>
            </a:p>
            <a:p>
              <a:pPr>
                <a:lnSpc>
                  <a:spcPct val="90000"/>
                </a:lnSpc>
                <a:defRPr b="1" sz="1200"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  <a:p>
              <a:pPr>
                <a:lnSpc>
                  <a:spcPct val="90000"/>
                </a:lnSpc>
                <a:defRPr b="1" sz="1200"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</a:p>
            <a:p>
              <a:pPr>
                <a:lnSpc>
                  <a:spcPct val="90000"/>
                </a:lnSpc>
                <a:defRPr b="1" sz="1200"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Segoe UI"/>
                </a:defRPr>
              </a:pPr>
              <a:r>
                <a:t>Регулярное проведение лекций по направлениями «Управление персоналом», «Современные методы и приемы собеседования», «Карьерное консультирование», «Эмоциональный интеллект»</a:t>
              </a:r>
            </a:p>
          </p:txBody>
        </p:sp>
      </p:grpSp>
      <p:sp>
        <p:nvSpPr>
          <p:cNvPr id="771" name="Rounded Rectangle"/>
          <p:cNvSpPr/>
          <p:nvPr/>
        </p:nvSpPr>
        <p:spPr>
          <a:xfrm>
            <a:off x="7409391" y="-1006261"/>
            <a:ext cx="1496317" cy="4321867"/>
          </a:xfrm>
          <a:prstGeom prst="roundRect">
            <a:avLst>
              <a:gd name="adj" fmla="val 12755"/>
            </a:avLst>
          </a:prstGeom>
          <a:ln w="12700">
            <a:solidFill>
              <a:srgbClr val="FF4F0A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772" name="Oval"/>
          <p:cNvSpPr/>
          <p:nvPr/>
        </p:nvSpPr>
        <p:spPr>
          <a:xfrm flipH="1" rot="10800000">
            <a:off x="2483087" y="3520672"/>
            <a:ext cx="2781537" cy="2803797"/>
          </a:xfrm>
          <a:prstGeom prst="ellipse">
            <a:avLst/>
          </a:prstGeom>
          <a:solidFill>
            <a:srgbClr val="FE5A2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6" name="Group"/>
          <p:cNvGrpSpPr/>
          <p:nvPr/>
        </p:nvGrpSpPr>
        <p:grpSpPr>
          <a:xfrm>
            <a:off x="121699" y="295127"/>
            <a:ext cx="7044581" cy="3496760"/>
            <a:chOff x="0" y="0"/>
            <a:chExt cx="7044580" cy="3496759"/>
          </a:xfrm>
        </p:grpSpPr>
        <p:sp>
          <p:nvSpPr>
            <p:cNvPr id="774" name="Rounded Rectangle"/>
            <p:cNvSpPr/>
            <p:nvPr/>
          </p:nvSpPr>
          <p:spPr>
            <a:xfrm>
              <a:off x="663646" y="242469"/>
              <a:ext cx="6380935" cy="3011819"/>
            </a:xfrm>
            <a:prstGeom prst="roundRect">
              <a:avLst>
                <a:gd name="adj" fmla="val 6638"/>
              </a:avLst>
            </a:prstGeom>
            <a:solidFill>
              <a:srgbClr val="7AF5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775" name="67.png" descr="67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-1"/>
              <a:ext cx="3496760" cy="34967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777" name="Image" descr="Image"/>
          <p:cNvPicPr>
            <a:picLocks noChangeAspect="1"/>
          </p:cNvPicPr>
          <p:nvPr/>
        </p:nvPicPr>
        <p:blipFill>
          <a:blip r:embed="rId3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778" name="Вячеслав Благирев"/>
          <p:cNvSpPr txBox="1"/>
          <p:nvPr/>
        </p:nvSpPr>
        <p:spPr>
          <a:xfrm>
            <a:off x="3676122" y="781056"/>
            <a:ext cx="3249834" cy="13503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Вячеслав Благирев </a:t>
            </a:r>
          </a:p>
        </p:txBody>
      </p:sp>
      <p:sp>
        <p:nvSpPr>
          <p:cNvPr id="779" name="— Эксперт в области бизнес-стратегий цифровой трансформации, цифровых продуктов, формирования инновационных команд. Автор двух книг Digital Book."/>
          <p:cNvSpPr txBox="1"/>
          <p:nvPr/>
        </p:nvSpPr>
        <p:spPr>
          <a:xfrm>
            <a:off x="3637338" y="2277408"/>
            <a:ext cx="3479802" cy="10061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Эксперт в области бизнес-стратегий цифровой трансформации, цифровых продуктов, формирования инновационных команд. </a:t>
            </a:r>
          </a:p>
          <a:p>
            <a: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Автор двух книг Digital Book.</a:t>
            </a:r>
          </a:p>
        </p:txBody>
      </p:sp>
      <p:sp>
        <p:nvSpPr>
          <p:cNvPr id="780" name="Rounded Rectangle"/>
          <p:cNvSpPr/>
          <p:nvPr/>
        </p:nvSpPr>
        <p:spPr>
          <a:xfrm>
            <a:off x="5029646" y="3758215"/>
            <a:ext cx="6837951" cy="2719722"/>
          </a:xfrm>
          <a:prstGeom prst="roundRect">
            <a:avLst>
              <a:gd name="adj" fmla="val 7083"/>
            </a:avLst>
          </a:prstGeom>
          <a:solidFill>
            <a:srgbClr val="FF5A26"/>
          </a:solidFill>
          <a:ln w="12700">
            <a:solidFill>
              <a:srgbClr val="FF4F0A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grpSp>
        <p:nvGrpSpPr>
          <p:cNvPr id="783" name="Group"/>
          <p:cNvGrpSpPr/>
          <p:nvPr/>
        </p:nvGrpSpPr>
        <p:grpSpPr>
          <a:xfrm>
            <a:off x="5289441" y="4607609"/>
            <a:ext cx="302671" cy="302671"/>
            <a:chOff x="0" y="0"/>
            <a:chExt cx="302669" cy="302669"/>
          </a:xfrm>
        </p:grpSpPr>
        <p:sp>
          <p:nvSpPr>
            <p:cNvPr id="781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782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0229" y="10230"/>
              <a:ext cx="282209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786" name="Group"/>
          <p:cNvGrpSpPr/>
          <p:nvPr/>
        </p:nvGrpSpPr>
        <p:grpSpPr>
          <a:xfrm>
            <a:off x="5289441" y="5600193"/>
            <a:ext cx="302671" cy="302671"/>
            <a:chOff x="0" y="0"/>
            <a:chExt cx="302669" cy="302669"/>
          </a:xfrm>
        </p:grpSpPr>
        <p:sp>
          <p:nvSpPr>
            <p:cNvPr id="784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785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0229" y="10230"/>
              <a:ext cx="282209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787" name="Ex-директор Digital офиса &quot;Ростелеком&quot;. С 2011 года работал в команде банка &quot;Открытие&quot; в роли бизнес-партнера по технологиям, где запустил много инновационных проектов, к примеру таких как: инфраструктура стадиона &quot;Открытие Арена&quot;, мобильный банк, и большое количество карточных продуктов"/>
          <p:cNvSpPr txBox="1"/>
          <p:nvPr/>
        </p:nvSpPr>
        <p:spPr>
          <a:xfrm>
            <a:off x="5844693" y="4255863"/>
            <a:ext cx="5987526" cy="10061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Ex-директор Digital офиса "Ростелеком". С 2011 года работал в команде банка "Открытие" в роли бизнес-партнера по технологиям, где запустил много инновационных проектов, к примеру таких как: инфраструктура стадиона "Открытие Арена", мобильный банк, и большое количество карточных продуктов</a:t>
            </a:r>
          </a:p>
        </p:txBody>
      </p:sp>
      <p:sp>
        <p:nvSpPr>
          <p:cNvPr id="788" name="Опыт работы с «Альфа Банк», Финтех ассоциация, ПСБ, Росбанк, Открытие и др. Запустил более 65 различных проектов и продуктов"/>
          <p:cNvSpPr txBox="1"/>
          <p:nvPr/>
        </p:nvSpPr>
        <p:spPr>
          <a:xfrm>
            <a:off x="5808431" y="5522767"/>
            <a:ext cx="5534086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Опыт работы с «Альфа Банк», Финтех ассоциация, ПСБ, Росбанк, Открытие и др. Запустил более 65 различных проектов и продуктов</a:t>
            </a:r>
          </a:p>
        </p:txBody>
      </p:sp>
      <p:sp>
        <p:nvSpPr>
          <p:cNvPr id="789" name="Rounded Rectangle"/>
          <p:cNvSpPr/>
          <p:nvPr/>
        </p:nvSpPr>
        <p:spPr>
          <a:xfrm>
            <a:off x="7371291" y="-790362"/>
            <a:ext cx="2408366" cy="4321868"/>
          </a:xfrm>
          <a:prstGeom prst="roundRect">
            <a:avLst>
              <a:gd name="adj" fmla="val 7925"/>
            </a:avLst>
          </a:prstGeom>
          <a:ln w="12700">
            <a:solidFill>
              <a:srgbClr val="FFFFFF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Rounded Rectangle"/>
          <p:cNvSpPr/>
          <p:nvPr/>
        </p:nvSpPr>
        <p:spPr>
          <a:xfrm>
            <a:off x="4603551" y="552139"/>
            <a:ext cx="5142351" cy="2232875"/>
          </a:xfrm>
          <a:prstGeom prst="roundRect">
            <a:avLst>
              <a:gd name="adj" fmla="val 8954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792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795" name="Group"/>
          <p:cNvGrpSpPr/>
          <p:nvPr/>
        </p:nvGrpSpPr>
        <p:grpSpPr>
          <a:xfrm>
            <a:off x="-1153828" y="509629"/>
            <a:ext cx="4579386" cy="2317893"/>
            <a:chOff x="0" y="0"/>
            <a:chExt cx="4579384" cy="2317892"/>
          </a:xfrm>
        </p:grpSpPr>
        <p:sp>
          <p:nvSpPr>
            <p:cNvPr id="793" name="Oval"/>
            <p:cNvSpPr/>
            <p:nvPr/>
          </p:nvSpPr>
          <p:spPr>
            <a:xfrm rot="10800000">
              <a:off x="0" y="0"/>
              <a:ext cx="2277571" cy="2295798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sp>
          <p:nvSpPr>
            <p:cNvPr id="794" name="Oval"/>
            <p:cNvSpPr/>
            <p:nvPr/>
          </p:nvSpPr>
          <p:spPr>
            <a:xfrm rot="10800000">
              <a:off x="2301816" y="22094"/>
              <a:ext cx="2277569" cy="2295798"/>
            </a:xfrm>
            <a:prstGeom prst="ellipse">
              <a:avLst/>
            </a:prstGeom>
            <a:noFill/>
            <a:ln w="127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</p:grpSp>
      <p:sp>
        <p:nvSpPr>
          <p:cNvPr id="796" name="Екатерина Никитина"/>
          <p:cNvSpPr txBox="1"/>
          <p:nvPr/>
        </p:nvSpPr>
        <p:spPr>
          <a:xfrm>
            <a:off x="5980605" y="651997"/>
            <a:ext cx="3174318" cy="12868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Екатерина Никитина</a:t>
            </a:r>
          </a:p>
        </p:txBody>
      </p:sp>
      <p:sp>
        <p:nvSpPr>
          <p:cNvPr id="797" name="— Бизнес-тренер, модератор, фасилитатор, разработчик программ"/>
          <p:cNvSpPr txBox="1"/>
          <p:nvPr/>
        </p:nvSpPr>
        <p:spPr>
          <a:xfrm>
            <a:off x="5989363" y="2009196"/>
            <a:ext cx="2894118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Бизнес-тренер, модератор, фасилитатор, разработчик программ </a:t>
            </a:r>
          </a:p>
        </p:txBody>
      </p:sp>
      <p:pic>
        <p:nvPicPr>
          <p:cNvPr id="798" name="68.png" descr="6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94553" y="374349"/>
            <a:ext cx="2588455" cy="2588455"/>
          </a:xfrm>
          <a:prstGeom prst="rect">
            <a:avLst/>
          </a:prstGeom>
          <a:ln w="12700">
            <a:miter lim="400000"/>
          </a:ln>
        </p:spPr>
      </p:pic>
      <p:sp>
        <p:nvSpPr>
          <p:cNvPr id="799" name="Rounded Rectangle"/>
          <p:cNvSpPr/>
          <p:nvPr/>
        </p:nvSpPr>
        <p:spPr>
          <a:xfrm>
            <a:off x="1396741" y="2987471"/>
            <a:ext cx="4875402" cy="1041539"/>
          </a:xfrm>
          <a:prstGeom prst="roundRect">
            <a:avLst>
              <a:gd name="adj" fmla="val 33801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00" name="8 лет консультирую большие корпорации (QIWI, ПАО «Сбербанк» и др.)"/>
          <p:cNvSpPr txBox="1"/>
          <p:nvPr/>
        </p:nvSpPr>
        <p:spPr>
          <a:xfrm>
            <a:off x="2453129" y="3273131"/>
            <a:ext cx="3353408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8 лет консультирую большие корпорации (QIWI, ПАО «Сбербанк» и др.)</a:t>
            </a:r>
          </a:p>
        </p:txBody>
      </p:sp>
      <p:grpSp>
        <p:nvGrpSpPr>
          <p:cNvPr id="803" name="Group"/>
          <p:cNvGrpSpPr/>
          <p:nvPr/>
        </p:nvGrpSpPr>
        <p:grpSpPr>
          <a:xfrm>
            <a:off x="1790844" y="3306107"/>
            <a:ext cx="391571" cy="391571"/>
            <a:chOff x="0" y="0"/>
            <a:chExt cx="391569" cy="391569"/>
          </a:xfrm>
        </p:grpSpPr>
        <p:sp>
          <p:nvSpPr>
            <p:cNvPr id="801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02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04" name="Rounded Rectangle"/>
          <p:cNvSpPr/>
          <p:nvPr/>
        </p:nvSpPr>
        <p:spPr>
          <a:xfrm>
            <a:off x="2456688" y="4218799"/>
            <a:ext cx="5864740" cy="1041402"/>
          </a:xfrm>
          <a:prstGeom prst="roundRect">
            <a:avLst>
              <a:gd name="adj" fmla="val 33806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05" name="«Помогаю компаниям выстраивать систему обучения  и развивать персонал. Объясню просто сложную тему»"/>
          <p:cNvSpPr txBox="1"/>
          <p:nvPr/>
        </p:nvSpPr>
        <p:spPr>
          <a:xfrm>
            <a:off x="3507976" y="4504459"/>
            <a:ext cx="4452816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«Помогаю компаниям выстраивать систему обучения </a:t>
            </a:r>
            <a:br/>
            <a:r>
              <a:t>и развивать персонал. Объясню просто сложную тему»</a:t>
            </a:r>
          </a:p>
        </p:txBody>
      </p:sp>
      <p:grpSp>
        <p:nvGrpSpPr>
          <p:cNvPr id="808" name="Group"/>
          <p:cNvGrpSpPr/>
          <p:nvPr/>
        </p:nvGrpSpPr>
        <p:grpSpPr>
          <a:xfrm>
            <a:off x="2845691" y="4537433"/>
            <a:ext cx="391571" cy="391571"/>
            <a:chOff x="0" y="0"/>
            <a:chExt cx="391569" cy="391569"/>
          </a:xfrm>
        </p:grpSpPr>
        <p:sp>
          <p:nvSpPr>
            <p:cNvPr id="806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07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09" name="Rounded Rectangle"/>
          <p:cNvSpPr/>
          <p:nvPr/>
        </p:nvSpPr>
        <p:spPr>
          <a:xfrm>
            <a:off x="8504759" y="4218768"/>
            <a:ext cx="3353408" cy="1039285"/>
          </a:xfrm>
          <a:prstGeom prst="roundRect">
            <a:avLst>
              <a:gd name="adj" fmla="val 3387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10" name="Более 10 лет занимается обучением"/>
          <p:cNvSpPr txBox="1"/>
          <p:nvPr/>
        </p:nvSpPr>
        <p:spPr>
          <a:xfrm>
            <a:off x="9558301" y="4516001"/>
            <a:ext cx="1872937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Более 10 лет занимается обучением</a:t>
            </a:r>
          </a:p>
        </p:txBody>
      </p:sp>
      <p:grpSp>
        <p:nvGrpSpPr>
          <p:cNvPr id="813" name="Group"/>
          <p:cNvGrpSpPr/>
          <p:nvPr/>
        </p:nvGrpSpPr>
        <p:grpSpPr>
          <a:xfrm>
            <a:off x="8898863" y="4541401"/>
            <a:ext cx="391571" cy="391571"/>
            <a:chOff x="0" y="0"/>
            <a:chExt cx="391569" cy="391569"/>
          </a:xfrm>
        </p:grpSpPr>
        <p:sp>
          <p:nvSpPr>
            <p:cNvPr id="811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12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14" name="Rounded Rectangle"/>
          <p:cNvSpPr/>
          <p:nvPr/>
        </p:nvSpPr>
        <p:spPr>
          <a:xfrm>
            <a:off x="6427842" y="2981711"/>
            <a:ext cx="3353408" cy="1040360"/>
          </a:xfrm>
          <a:prstGeom prst="roundRect">
            <a:avLst>
              <a:gd name="adj" fmla="val 3384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15" name="Тренер и разработчик программ"/>
          <p:cNvSpPr txBox="1"/>
          <p:nvPr/>
        </p:nvSpPr>
        <p:spPr>
          <a:xfrm>
            <a:off x="7517899" y="3293407"/>
            <a:ext cx="1981381" cy="4321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Тренер и разработчик программ</a:t>
            </a:r>
          </a:p>
        </p:txBody>
      </p:sp>
      <p:grpSp>
        <p:nvGrpSpPr>
          <p:cNvPr id="818" name="Group"/>
          <p:cNvGrpSpPr/>
          <p:nvPr/>
        </p:nvGrpSpPr>
        <p:grpSpPr>
          <a:xfrm>
            <a:off x="6821944" y="3306107"/>
            <a:ext cx="391571" cy="391571"/>
            <a:chOff x="0" y="0"/>
            <a:chExt cx="391569" cy="391569"/>
          </a:xfrm>
        </p:grpSpPr>
        <p:sp>
          <p:nvSpPr>
            <p:cNvPr id="816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17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19" name="Rounded Rectangle"/>
          <p:cNvSpPr/>
          <p:nvPr/>
        </p:nvSpPr>
        <p:spPr>
          <a:xfrm>
            <a:off x="3784003" y="5437427"/>
            <a:ext cx="6234146" cy="1039285"/>
          </a:xfrm>
          <a:prstGeom prst="roundRect">
            <a:avLst>
              <a:gd name="adj" fmla="val 3387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grpSp>
        <p:nvGrpSpPr>
          <p:cNvPr id="822" name="Group"/>
          <p:cNvGrpSpPr/>
          <p:nvPr/>
        </p:nvGrpSpPr>
        <p:grpSpPr>
          <a:xfrm>
            <a:off x="4178105" y="5760060"/>
            <a:ext cx="391571" cy="391571"/>
            <a:chOff x="0" y="0"/>
            <a:chExt cx="391569" cy="391569"/>
          </a:xfrm>
        </p:grpSpPr>
        <p:sp>
          <p:nvSpPr>
            <p:cNvPr id="820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21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23" name="Сертифицированный специалист в области Эмоционального интеллекта, дизайн мышления, визуализации данных"/>
          <p:cNvSpPr txBox="1"/>
          <p:nvPr/>
        </p:nvSpPr>
        <p:spPr>
          <a:xfrm>
            <a:off x="4818737" y="5745045"/>
            <a:ext cx="4875402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Сертифицированный специалист в области Эмоционального интеллекта, дизайн мышления, визуализации данных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Rounded Rectangle"/>
          <p:cNvSpPr/>
          <p:nvPr/>
        </p:nvSpPr>
        <p:spPr>
          <a:xfrm>
            <a:off x="886595" y="1870556"/>
            <a:ext cx="6256435" cy="3116887"/>
          </a:xfrm>
          <a:prstGeom prst="roundRect">
            <a:avLst>
              <a:gd name="adj" fmla="val 6638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826" name="64.png" descr="6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3966" y="1623691"/>
            <a:ext cx="3610621" cy="3610618"/>
          </a:xfrm>
          <a:prstGeom prst="rect">
            <a:avLst/>
          </a:prstGeom>
          <a:ln w="12700">
            <a:miter lim="400000"/>
          </a:ln>
        </p:spPr>
      </p:pic>
      <p:pic>
        <p:nvPicPr>
          <p:cNvPr id="827" name="Image" descr="Image"/>
          <p:cNvPicPr>
            <a:picLocks noChangeAspect="1"/>
          </p:cNvPicPr>
          <p:nvPr/>
        </p:nvPicPr>
        <p:blipFill>
          <a:blip r:embed="rId3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828" name="МАКС КОТКОВ"/>
          <p:cNvSpPr txBox="1"/>
          <p:nvPr/>
        </p:nvSpPr>
        <p:spPr>
          <a:xfrm>
            <a:off x="3869332" y="2006572"/>
            <a:ext cx="2343358" cy="12868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МАКС КОТКОВ</a:t>
            </a:r>
          </a:p>
        </p:txBody>
      </p:sp>
      <p:sp>
        <p:nvSpPr>
          <p:cNvPr id="829" name="— Нейрокоуч, тренер, эксперт по управлению своими состояниями. Сотрудничал с самыми известными бизнес-тренерами России. Выпустил десяток тренингов для тренеров. Снял учебный фильм «Швейцарский нож руководителя»"/>
          <p:cNvSpPr txBox="1"/>
          <p:nvPr/>
        </p:nvSpPr>
        <p:spPr>
          <a:xfrm>
            <a:off x="3910715" y="3338836"/>
            <a:ext cx="2825770" cy="13719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Нейрокоуч, тренер, эксперт по управлению своими состояниями. Сотрудничал с самыми известными бизнес-тренерами России. Выпустил десяток тренингов для тренеров. Снял учебный фильм «Швейцарский нож руководителя»</a:t>
            </a:r>
          </a:p>
        </p:txBody>
      </p:sp>
      <p:sp>
        <p:nvSpPr>
          <p:cNvPr id="830" name="Rounded Rectangle"/>
          <p:cNvSpPr/>
          <p:nvPr/>
        </p:nvSpPr>
        <p:spPr>
          <a:xfrm>
            <a:off x="7368037" y="2660126"/>
            <a:ext cx="4446176" cy="2306746"/>
          </a:xfrm>
          <a:prstGeom prst="roundRect">
            <a:avLst>
              <a:gd name="adj" fmla="val 9568"/>
            </a:avLst>
          </a:prstGeom>
          <a:solidFill>
            <a:srgbClr val="FF5A26"/>
          </a:solidFill>
          <a:ln w="12700">
            <a:solidFill>
              <a:srgbClr val="FF4F0A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31" name="Опыт консультирования, обучения  и тренингов с 2001 года. За это время  провёл много индивидуальных консультаций, открытых и корпоративных тренингов в том числе для топ-менеджеров компаний: AstraZeneka, Autodesk, &quot;Вымпелком&quot; (Beeline), DHL, Ernst&amp;Young, &quot;Азбука вкуса&quot;, “Атон-менеджмент&quot;, &quot;Мегафон&quot;, ФК &quot;Открытие&quot; и др."/>
          <p:cNvSpPr txBox="1"/>
          <p:nvPr/>
        </p:nvSpPr>
        <p:spPr>
          <a:xfrm>
            <a:off x="7700957" y="3036099"/>
            <a:ext cx="3780338" cy="15547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Опыт консультирования, обучения </a:t>
            </a:r>
            <a:br/>
            <a:r>
              <a:t>и тренингов с 2001 года. За это время </a:t>
            </a:r>
            <a:br/>
            <a:r>
              <a:t>провёл много индивидуальных консультаций, открытых и корпоративных тренингов в том числе для топ-менеджеров компаний: AstraZeneka, Autodesk, "Вымпелком" (Beeline), DHL, Ernst&amp;Young, "Азбука вкуса", “Атон-менеджмент", "Мегафон", ФК "Открытие" и др.</a:t>
            </a:r>
          </a:p>
        </p:txBody>
      </p:sp>
      <p:sp>
        <p:nvSpPr>
          <p:cNvPr id="832" name="Rounded Rectangle"/>
          <p:cNvSpPr/>
          <p:nvPr/>
        </p:nvSpPr>
        <p:spPr>
          <a:xfrm>
            <a:off x="4628091" y="-2669962"/>
            <a:ext cx="2408366" cy="4321868"/>
          </a:xfrm>
          <a:prstGeom prst="roundRect">
            <a:avLst>
              <a:gd name="adj" fmla="val 7925"/>
            </a:avLst>
          </a:prstGeom>
          <a:solidFill>
            <a:srgbClr val="FFFFFF"/>
          </a:solidFill>
          <a:ln w="12700">
            <a:solidFill>
              <a:srgbClr val="FFFFFF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33" name="Rounded Rectangle"/>
          <p:cNvSpPr/>
          <p:nvPr/>
        </p:nvSpPr>
        <p:spPr>
          <a:xfrm>
            <a:off x="7396691" y="5161705"/>
            <a:ext cx="2408366" cy="4321867"/>
          </a:xfrm>
          <a:prstGeom prst="roundRect">
            <a:avLst>
              <a:gd name="adj" fmla="val 7925"/>
            </a:avLst>
          </a:prstGeom>
          <a:solidFill>
            <a:srgbClr val="FFFFFF"/>
          </a:solidFill>
          <a:ln w="12700">
            <a:solidFill>
              <a:srgbClr val="FFFFFF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Rounded Rectangle"/>
          <p:cNvSpPr/>
          <p:nvPr/>
        </p:nvSpPr>
        <p:spPr>
          <a:xfrm>
            <a:off x="1519171" y="1067009"/>
            <a:ext cx="4810046" cy="2572013"/>
          </a:xfrm>
          <a:prstGeom prst="roundRect">
            <a:avLst>
              <a:gd name="adj" fmla="val 7932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836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837" name="Наталья Брагина"/>
          <p:cNvSpPr txBox="1"/>
          <p:nvPr/>
        </p:nvSpPr>
        <p:spPr>
          <a:xfrm>
            <a:off x="3278535" y="1208539"/>
            <a:ext cx="2698942" cy="12868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Наталья Брагина</a:t>
            </a:r>
          </a:p>
        </p:txBody>
      </p:sp>
      <p:sp>
        <p:nvSpPr>
          <p:cNvPr id="838" name="— Фасилитатор. Наставник  в организационных изменениях, бизнес-тренер. Руководитель Школы «Бизнес Со Смыслом»."/>
          <p:cNvSpPr txBox="1"/>
          <p:nvPr/>
        </p:nvSpPr>
        <p:spPr>
          <a:xfrm>
            <a:off x="3306765" y="2553245"/>
            <a:ext cx="2642480" cy="823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Фасилитатор. Наставник </a:t>
            </a:r>
            <a:br/>
            <a:r>
              <a:t>в организационных изменениях, бизнес-тренер. Руководитель Школы «Бизнес Со Смыслом».</a:t>
            </a:r>
          </a:p>
        </p:txBody>
      </p:sp>
      <p:sp>
        <p:nvSpPr>
          <p:cNvPr id="839" name="Rounded Rectangle"/>
          <p:cNvSpPr/>
          <p:nvPr/>
        </p:nvSpPr>
        <p:spPr>
          <a:xfrm>
            <a:off x="4670202" y="5109578"/>
            <a:ext cx="6761103" cy="1041539"/>
          </a:xfrm>
          <a:prstGeom prst="roundRect">
            <a:avLst>
              <a:gd name="adj" fmla="val 33801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40" name="Предприниматель, основатель в Сервисные Стратегии, сети «Taker». Операционный управляющий в индустрии гостеприимства"/>
          <p:cNvSpPr txBox="1"/>
          <p:nvPr/>
        </p:nvSpPr>
        <p:spPr>
          <a:xfrm>
            <a:off x="5726591" y="5395238"/>
            <a:ext cx="5305662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Предприниматель, основатель в Сервисные Стратегии, сети «Taker». Операционный управляющий в индустрии гостеприимства</a:t>
            </a:r>
          </a:p>
        </p:txBody>
      </p:sp>
      <p:grpSp>
        <p:nvGrpSpPr>
          <p:cNvPr id="843" name="Group"/>
          <p:cNvGrpSpPr/>
          <p:nvPr/>
        </p:nvGrpSpPr>
        <p:grpSpPr>
          <a:xfrm>
            <a:off x="5064305" y="5428214"/>
            <a:ext cx="391571" cy="391571"/>
            <a:chOff x="0" y="0"/>
            <a:chExt cx="391569" cy="391569"/>
          </a:xfrm>
        </p:grpSpPr>
        <p:sp>
          <p:nvSpPr>
            <p:cNvPr id="841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42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44" name="Rounded Rectangle"/>
          <p:cNvSpPr/>
          <p:nvPr/>
        </p:nvSpPr>
        <p:spPr>
          <a:xfrm>
            <a:off x="361444" y="3859881"/>
            <a:ext cx="5946499" cy="1041402"/>
          </a:xfrm>
          <a:prstGeom prst="roundRect">
            <a:avLst>
              <a:gd name="adj" fmla="val 33806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45" name="В прошлом, руководитель юридического департамента, член Стратегического совета крупного промышленного холдинга"/>
          <p:cNvSpPr txBox="1"/>
          <p:nvPr/>
        </p:nvSpPr>
        <p:spPr>
          <a:xfrm>
            <a:off x="1209261" y="4145541"/>
            <a:ext cx="4906729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В прошлом, руководитель юридического департамента, член Стратегического совета крупного промышленного холдинга</a:t>
            </a:r>
          </a:p>
        </p:txBody>
      </p:sp>
      <p:grpSp>
        <p:nvGrpSpPr>
          <p:cNvPr id="848" name="Group"/>
          <p:cNvGrpSpPr/>
          <p:nvPr/>
        </p:nvGrpSpPr>
        <p:grpSpPr>
          <a:xfrm>
            <a:off x="653998" y="4197498"/>
            <a:ext cx="391571" cy="391571"/>
            <a:chOff x="0" y="0"/>
            <a:chExt cx="391569" cy="391569"/>
          </a:xfrm>
        </p:grpSpPr>
        <p:sp>
          <p:nvSpPr>
            <p:cNvPr id="846" name="Circle"/>
            <p:cNvSpPr/>
            <p:nvPr/>
          </p:nvSpPr>
          <p:spPr>
            <a:xfrm>
              <a:off x="0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47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3234" y="13234"/>
              <a:ext cx="365100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49" name="Rounded Rectangle"/>
          <p:cNvSpPr/>
          <p:nvPr/>
        </p:nvSpPr>
        <p:spPr>
          <a:xfrm>
            <a:off x="6473142" y="3848241"/>
            <a:ext cx="5432485" cy="1039285"/>
          </a:xfrm>
          <a:prstGeom prst="roundRect">
            <a:avLst>
              <a:gd name="adj" fmla="val 3387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50" name="Автор Мастерской сервисного мышления для руководителей и владельцев, методологии Сервис 3.0"/>
          <p:cNvSpPr txBox="1"/>
          <p:nvPr/>
        </p:nvSpPr>
        <p:spPr>
          <a:xfrm>
            <a:off x="7303862" y="4132774"/>
            <a:ext cx="4435511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Автор Мастерской сервисного мышления для руководителей и владельцев, методологии Сервис 3.0</a:t>
            </a:r>
          </a:p>
        </p:txBody>
      </p:sp>
      <p:grpSp>
        <p:nvGrpSpPr>
          <p:cNvPr id="853" name="Group"/>
          <p:cNvGrpSpPr/>
          <p:nvPr/>
        </p:nvGrpSpPr>
        <p:grpSpPr>
          <a:xfrm>
            <a:off x="6733323" y="4183574"/>
            <a:ext cx="391571" cy="391571"/>
            <a:chOff x="0" y="0"/>
            <a:chExt cx="391569" cy="391569"/>
          </a:xfrm>
        </p:grpSpPr>
        <p:sp>
          <p:nvSpPr>
            <p:cNvPr id="851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52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54" name="Oval"/>
          <p:cNvSpPr/>
          <p:nvPr/>
        </p:nvSpPr>
        <p:spPr>
          <a:xfrm flipH="1" rot="10800000">
            <a:off x="6366910" y="-1217074"/>
            <a:ext cx="2392291" cy="2411436"/>
          </a:xfrm>
          <a:prstGeom prst="ellipse">
            <a:avLst/>
          </a:prstGeom>
          <a:solidFill>
            <a:srgbClr val="FE5A2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55" name="Oval"/>
          <p:cNvSpPr/>
          <p:nvPr/>
        </p:nvSpPr>
        <p:spPr>
          <a:xfrm flipH="1" rot="10800000">
            <a:off x="6366910" y="1198433"/>
            <a:ext cx="2392291" cy="2411437"/>
          </a:xfrm>
          <a:prstGeom prst="ellipse">
            <a:avLst/>
          </a:prstGeom>
          <a:ln w="12700">
            <a:solidFill>
              <a:srgbClr val="FFFFFF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856" name="69.png" descr="69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71126" y="867832"/>
            <a:ext cx="2970368" cy="297036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" name="Rounded Rectangle"/>
          <p:cNvSpPr/>
          <p:nvPr/>
        </p:nvSpPr>
        <p:spPr>
          <a:xfrm>
            <a:off x="7632820" y="2172565"/>
            <a:ext cx="4157986" cy="2948352"/>
          </a:xfrm>
          <a:prstGeom prst="roundRect">
            <a:avLst>
              <a:gd name="adj" fmla="val 6534"/>
            </a:avLst>
          </a:prstGeom>
          <a:solidFill>
            <a:srgbClr val="FF5A26"/>
          </a:solidFill>
          <a:ln w="12700">
            <a:solidFill>
              <a:srgbClr val="FF4F0A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59" name="Rounded Rectangle"/>
          <p:cNvSpPr/>
          <p:nvPr/>
        </p:nvSpPr>
        <p:spPr>
          <a:xfrm>
            <a:off x="382681" y="3363278"/>
            <a:ext cx="7024959" cy="3099657"/>
          </a:xfrm>
          <a:prstGeom prst="roundRect">
            <a:avLst>
              <a:gd name="adj" fmla="val 6544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60" name="Rounded Rectangle"/>
          <p:cNvSpPr/>
          <p:nvPr/>
        </p:nvSpPr>
        <p:spPr>
          <a:xfrm>
            <a:off x="785346" y="524899"/>
            <a:ext cx="6649401" cy="2651692"/>
          </a:xfrm>
          <a:prstGeom prst="roundRect">
            <a:avLst>
              <a:gd name="adj" fmla="val 7539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861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862" name="Дарья Боровикова"/>
          <p:cNvSpPr txBox="1"/>
          <p:nvPr/>
        </p:nvSpPr>
        <p:spPr>
          <a:xfrm>
            <a:off x="3252368" y="927351"/>
            <a:ext cx="3758763" cy="12868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Дарья Боровикова</a:t>
            </a:r>
          </a:p>
        </p:txBody>
      </p:sp>
      <p:sp>
        <p:nvSpPr>
          <p:cNvPr id="863" name="— Фасилитатор, член ICAgile и соосновательница сообщеста холакратии в России."/>
          <p:cNvSpPr txBox="1"/>
          <p:nvPr/>
        </p:nvSpPr>
        <p:spPr>
          <a:xfrm>
            <a:off x="3274888" y="2291220"/>
            <a:ext cx="3758763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Фасилитатор, член ICAgile и соосновательница сообщеста холакратии в России.</a:t>
            </a:r>
          </a:p>
        </p:txBody>
      </p:sp>
      <p:sp>
        <p:nvSpPr>
          <p:cNvPr id="864" name="“"/>
          <p:cNvSpPr txBox="1"/>
          <p:nvPr/>
        </p:nvSpPr>
        <p:spPr>
          <a:xfrm>
            <a:off x="427539" y="3150186"/>
            <a:ext cx="3249835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“</a:t>
            </a:r>
          </a:p>
        </p:txBody>
      </p:sp>
      <p:sp>
        <p:nvSpPr>
          <p:cNvPr id="865" name="”"/>
          <p:cNvSpPr txBox="1"/>
          <p:nvPr/>
        </p:nvSpPr>
        <p:spPr>
          <a:xfrm>
            <a:off x="6332437" y="4730784"/>
            <a:ext cx="1025226" cy="3271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1000">
                <a:solidFill>
                  <a:srgbClr val="6BD7D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”</a:t>
            </a:r>
          </a:p>
        </p:txBody>
      </p:sp>
      <p:sp>
        <p:nvSpPr>
          <p:cNvPr id="866" name="Для меня компания — это отражение фаундера или команды сооснователей"/>
          <p:cNvSpPr txBox="1"/>
          <p:nvPr/>
        </p:nvSpPr>
        <p:spPr>
          <a:xfrm>
            <a:off x="738367" y="3631496"/>
            <a:ext cx="6424005" cy="11712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4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Для меня компания — это отражение фаундера или команды сооснователей</a:t>
            </a:r>
          </a:p>
        </p:txBody>
      </p:sp>
      <p:sp>
        <p:nvSpPr>
          <p:cNvPr id="867" name="То, что происходит с руководителем, через 6−18 месяцев начинает происходить и с компанией. Лидер обычно опережает свою компанию и оказывает на неё важное влияние — можно проследить много созависимостей. Поэтому вопрос, на который стоит ответить лидеру: я готов попробовать холакратию для себя?"/>
          <p:cNvSpPr txBox="1"/>
          <p:nvPr/>
        </p:nvSpPr>
        <p:spPr>
          <a:xfrm>
            <a:off x="754199" y="4923764"/>
            <a:ext cx="6174717" cy="11814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b="1" sz="1400">
                <a:solidFill>
                  <a:srgbClr val="535353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То, что происходит с руководителем, через 6−18 месяцев начинает происходить и с компанией. Лидер обычно опережает свою компанию и оказывает на неё важное влияние — можно проследить много созависимостей. Поэтому вопрос, на который стоит ответить лидеру: я готов попробовать холакратию для себя?</a:t>
            </a:r>
          </a:p>
        </p:txBody>
      </p:sp>
      <p:grpSp>
        <p:nvGrpSpPr>
          <p:cNvPr id="870" name="Group"/>
          <p:cNvGrpSpPr/>
          <p:nvPr/>
        </p:nvGrpSpPr>
        <p:grpSpPr>
          <a:xfrm>
            <a:off x="7874610" y="2943112"/>
            <a:ext cx="302671" cy="302671"/>
            <a:chOff x="0" y="0"/>
            <a:chExt cx="302669" cy="302669"/>
          </a:xfrm>
        </p:grpSpPr>
        <p:sp>
          <p:nvSpPr>
            <p:cNvPr id="868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69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0229" y="10230"/>
              <a:ext cx="282209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873" name="Group"/>
          <p:cNvGrpSpPr/>
          <p:nvPr/>
        </p:nvGrpSpPr>
        <p:grpSpPr>
          <a:xfrm>
            <a:off x="7874610" y="4027690"/>
            <a:ext cx="302671" cy="302671"/>
            <a:chOff x="0" y="0"/>
            <a:chExt cx="302669" cy="302669"/>
          </a:xfrm>
        </p:grpSpPr>
        <p:sp>
          <p:nvSpPr>
            <p:cNvPr id="871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72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0229" y="10230"/>
              <a:ext cx="282209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874" name="71.png" descr="7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99478" y="316095"/>
            <a:ext cx="3069298" cy="3069298"/>
          </a:xfrm>
          <a:prstGeom prst="rect">
            <a:avLst/>
          </a:prstGeom>
          <a:ln w="12700">
            <a:miter lim="400000"/>
          </a:ln>
        </p:spPr>
      </p:pic>
      <p:sp>
        <p:nvSpPr>
          <p:cNvPr id="875" name="Архитектор процессов внутреннего развития и коуч холакратии в банке«Точке». «Точка» – онлайновый банковский сервис для предпринимателей"/>
          <p:cNvSpPr txBox="1"/>
          <p:nvPr/>
        </p:nvSpPr>
        <p:spPr>
          <a:xfrm>
            <a:off x="8384143" y="3688647"/>
            <a:ext cx="3249834" cy="9807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Архитектор процессов внутреннего развития и коуч холакратии в банке</a:t>
            </a:r>
            <a:r>
              <a:t> </a:t>
            </a:r>
            <a:r>
              <a:t>«Точке». «Точка» – онлайновый банковский сервис для предпринимателей</a:t>
            </a:r>
          </a:p>
        </p:txBody>
      </p:sp>
      <p:sp>
        <p:nvSpPr>
          <p:cNvPr id="876" name="В Точке отвечает за систему самоуправления, которая позволяет 3,5 тысячам сотрудников быстро и со настроено реагировать на любые изменения на рынке"/>
          <p:cNvSpPr txBox="1"/>
          <p:nvPr/>
        </p:nvSpPr>
        <p:spPr>
          <a:xfrm>
            <a:off x="8385510" y="2591367"/>
            <a:ext cx="3069298" cy="10061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В Точке отвечает за систему самоуправления, которая позволяет 3,5 тысячам сотрудников быстро и со настроено реагировать на любые изменения на рынке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8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879" name="Rounded Rectangle"/>
          <p:cNvSpPr/>
          <p:nvPr/>
        </p:nvSpPr>
        <p:spPr>
          <a:xfrm>
            <a:off x="1411787" y="387318"/>
            <a:ext cx="4939910" cy="2232875"/>
          </a:xfrm>
          <a:prstGeom prst="roundRect">
            <a:avLst>
              <a:gd name="adj" fmla="val 8954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880" name="ЛЮДМИЛА МОСИНА"/>
          <p:cNvSpPr txBox="1"/>
          <p:nvPr/>
        </p:nvSpPr>
        <p:spPr>
          <a:xfrm>
            <a:off x="2788840" y="487176"/>
            <a:ext cx="2911637" cy="12868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ЛЮДМИЛА МОСИНА</a:t>
            </a:r>
          </a:p>
        </p:txBody>
      </p:sp>
      <p:sp>
        <p:nvSpPr>
          <p:cNvPr id="881" name="— Бизнес консультант. Директор Института психогенетики и эффективного поведения"/>
          <p:cNvSpPr txBox="1"/>
          <p:nvPr/>
        </p:nvSpPr>
        <p:spPr>
          <a:xfrm>
            <a:off x="2797599" y="1844375"/>
            <a:ext cx="3475759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Бизнес консультант. Директор Института психогенетики и эффективного поведения</a:t>
            </a:r>
          </a:p>
        </p:txBody>
      </p:sp>
      <p:sp>
        <p:nvSpPr>
          <p:cNvPr id="882" name="Rounded Rectangle"/>
          <p:cNvSpPr/>
          <p:nvPr/>
        </p:nvSpPr>
        <p:spPr>
          <a:xfrm>
            <a:off x="386996" y="379432"/>
            <a:ext cx="2248644" cy="2248645"/>
          </a:xfrm>
          <a:prstGeom prst="roundRect">
            <a:avLst>
              <a:gd name="adj" fmla="val 10236"/>
            </a:avLst>
          </a:prstGeom>
          <a:solidFill>
            <a:srgbClr val="5353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pic>
        <p:nvPicPr>
          <p:cNvPr id="883" name="Мосина.png" descr="Мосина.png"/>
          <p:cNvPicPr>
            <a:picLocks noChangeAspect="1"/>
          </p:cNvPicPr>
          <p:nvPr/>
        </p:nvPicPr>
        <p:blipFill>
          <a:blip r:embed="rId3">
            <a:extLst/>
          </a:blip>
          <a:srcRect l="1209" t="0" r="0" b="8292"/>
          <a:stretch>
            <a:fillRect/>
          </a:stretch>
        </p:blipFill>
        <p:spPr>
          <a:xfrm>
            <a:off x="386995" y="373826"/>
            <a:ext cx="2074861" cy="2248742"/>
          </a:xfrm>
          <a:prstGeom prst="rect">
            <a:avLst/>
          </a:prstGeom>
          <a:ln w="12700">
            <a:miter lim="400000"/>
          </a:ln>
        </p:spPr>
      </p:pic>
      <p:sp>
        <p:nvSpPr>
          <p:cNvPr id="884" name="Rounded Rectangle"/>
          <p:cNvSpPr/>
          <p:nvPr/>
        </p:nvSpPr>
        <p:spPr>
          <a:xfrm>
            <a:off x="319116" y="303232"/>
            <a:ext cx="6333321" cy="2401045"/>
          </a:xfrm>
          <a:prstGeom prst="roundRect">
            <a:avLst>
              <a:gd name="adj" fmla="val 9586"/>
            </a:avLst>
          </a:prstGeom>
          <a:ln w="139700">
            <a:solidFill>
              <a:srgbClr val="1B1B1B"/>
            </a:solidFill>
          </a:ln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885" name="Rounded Rectangle"/>
          <p:cNvSpPr/>
          <p:nvPr/>
        </p:nvSpPr>
        <p:spPr>
          <a:xfrm>
            <a:off x="390252" y="2833823"/>
            <a:ext cx="11411495" cy="3572804"/>
          </a:xfrm>
          <a:prstGeom prst="roundRect">
            <a:avLst>
              <a:gd name="adj" fmla="val 5392"/>
            </a:avLst>
          </a:prstGeom>
          <a:solidFill>
            <a:srgbClr val="FF5A26"/>
          </a:solidFill>
          <a:ln w="12700">
            <a:solidFill>
              <a:srgbClr val="FF4F0A"/>
            </a:solidFill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grpSp>
        <p:nvGrpSpPr>
          <p:cNvPr id="888" name="Group"/>
          <p:cNvGrpSpPr/>
          <p:nvPr/>
        </p:nvGrpSpPr>
        <p:grpSpPr>
          <a:xfrm>
            <a:off x="713548" y="5565311"/>
            <a:ext cx="302671" cy="302671"/>
            <a:chOff x="0" y="0"/>
            <a:chExt cx="302669" cy="302669"/>
          </a:xfrm>
        </p:grpSpPr>
        <p:sp>
          <p:nvSpPr>
            <p:cNvPr id="886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87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0229" y="10230"/>
              <a:ext cx="282210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89" name="Сфера профессиональных интересов и профессиональная деятельность: Лидерство и развитие лидерского потенциала.  Психология управления. Эффективные деловые коммуникации.…"/>
          <p:cNvSpPr txBox="1"/>
          <p:nvPr/>
        </p:nvSpPr>
        <p:spPr>
          <a:xfrm>
            <a:off x="1283652" y="3216617"/>
            <a:ext cx="10156475" cy="2789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Сфера профессиональных интересов и профессиональная деятельность:</a:t>
            </a:r>
            <a:br/>
            <a:r>
              <a:t>Лидерство и развитие лидерского потенциала.  Психология управления. Эффективные деловые коммуникации.</a:t>
            </a: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Times"/>
                <a:ea typeface="Times"/>
                <a:cs typeface="Times"/>
                <a:sym typeface="Times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На программах МВА, Executive МВА, DBA преподает такие дисциплины, как «Стратегическое лидерство», «Управление проектом «Моя жизнь», «Бизнес этикет и имидж делового человека», «Эффективное взаимодействие власти и бизнеса: технологии и инструменты» и др. Ведет курс «Управление в условиях изменений» и мастер-классы по эффективным деловым коммуникациям («Стратегии переговоров», «Мастер презентаций» и др.).</a:t>
            </a:r>
            <a:endParaRPr>
              <a:latin typeface="Times"/>
              <a:ea typeface="Times"/>
              <a:cs typeface="Times"/>
              <a:sym typeface="Times"/>
            </a:endParaR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Times"/>
                <a:ea typeface="Times"/>
                <a:cs typeface="Times"/>
                <a:sym typeface="Times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Для корпоративных клиентов проводит стратегические сессии, обучающие семинары и тренинги. Имеет опыт разработки внутренних корпоративных стандартов для банков и финансовых компаний.</a:t>
            </a:r>
            <a:r>
              <a:rPr>
                <a:latin typeface="Times"/>
                <a:ea typeface="Times"/>
                <a:cs typeface="Times"/>
                <a:sym typeface="Times"/>
              </a:rPr>
              <a:t> </a:t>
            </a:r>
            <a:r>
              <a:t>Персональный консультант руководителей, первых лиц компаний и представителей власти. </a:t>
            </a: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>
              <a:lnSpc>
                <a:spcPct val="90000"/>
              </a:lnSpc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Постоянный эксперт и участник крупных международных и внутрироссийских конференций и форумов. Имеет  патент (свидетельство) на объекты интеллектуальной собственности (курс «Умение строить отношения с ключевыми фигурами власти и бизнеса»).</a:t>
            </a:r>
          </a:p>
        </p:txBody>
      </p:sp>
      <p:grpSp>
        <p:nvGrpSpPr>
          <p:cNvPr id="892" name="Group"/>
          <p:cNvGrpSpPr/>
          <p:nvPr/>
        </p:nvGrpSpPr>
        <p:grpSpPr>
          <a:xfrm>
            <a:off x="713548" y="4802802"/>
            <a:ext cx="302671" cy="302671"/>
            <a:chOff x="0" y="0"/>
            <a:chExt cx="302669" cy="302669"/>
          </a:xfrm>
        </p:grpSpPr>
        <p:sp>
          <p:nvSpPr>
            <p:cNvPr id="890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91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0229" y="10230"/>
              <a:ext cx="282210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895" name="Group"/>
          <p:cNvGrpSpPr/>
          <p:nvPr/>
        </p:nvGrpSpPr>
        <p:grpSpPr>
          <a:xfrm>
            <a:off x="713548" y="4040294"/>
            <a:ext cx="302671" cy="302671"/>
            <a:chOff x="0" y="0"/>
            <a:chExt cx="302669" cy="302669"/>
          </a:xfrm>
        </p:grpSpPr>
        <p:sp>
          <p:nvSpPr>
            <p:cNvPr id="893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94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0229" y="10230"/>
              <a:ext cx="282210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898" name="Group"/>
          <p:cNvGrpSpPr/>
          <p:nvPr/>
        </p:nvGrpSpPr>
        <p:grpSpPr>
          <a:xfrm>
            <a:off x="713548" y="3277787"/>
            <a:ext cx="302671" cy="302671"/>
            <a:chOff x="0" y="0"/>
            <a:chExt cx="302669" cy="302669"/>
          </a:xfrm>
        </p:grpSpPr>
        <p:sp>
          <p:nvSpPr>
            <p:cNvPr id="896" name="Circle"/>
            <p:cNvSpPr/>
            <p:nvPr/>
          </p:nvSpPr>
          <p:spPr>
            <a:xfrm>
              <a:off x="0" y="0"/>
              <a:ext cx="302671" cy="30267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897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0229" y="10230"/>
              <a:ext cx="282210" cy="282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99" name="«Умение строить отношения с ключевыми фигурами власти и бизнеса»…"/>
          <p:cNvSpPr txBox="1"/>
          <p:nvPr/>
        </p:nvSpPr>
        <p:spPr>
          <a:xfrm>
            <a:off x="6498817" y="1322373"/>
            <a:ext cx="5500377" cy="1249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 marL="120315" indent="-120315" defTabSz="457200">
              <a:lnSpc>
                <a:spcPct val="60000"/>
              </a:lnSpc>
              <a:buSzPct val="100000"/>
              <a:buChar char="•"/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«Умение строить отношения с ключевыми фигурами власти и бизнеса»</a:t>
            </a:r>
            <a:br/>
          </a:p>
          <a:p>
            <a:pPr marL="120315" indent="-120315" defTabSz="457200">
              <a:lnSpc>
                <a:spcPct val="60000"/>
              </a:lnSpc>
              <a:buSzPct val="100000"/>
              <a:buChar char="•"/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«Стратегическое лидерство: технологии усиления личного влияния»</a:t>
            </a:r>
            <a:br/>
          </a:p>
          <a:p>
            <a:pPr marL="120315" indent="-120315" defTabSz="457200">
              <a:lnSpc>
                <a:spcPct val="60000"/>
              </a:lnSpc>
              <a:buSzPct val="100000"/>
              <a:buChar char="•"/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«Имидж современного делового человека»</a:t>
            </a:r>
          </a:p>
          <a:p>
            <a:pPr marL="120315" indent="-120315" defTabSz="457200">
              <a:lnSpc>
                <a:spcPct val="60000"/>
              </a:lnSpc>
              <a:buSzPct val="100000"/>
              <a:buChar char="•"/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 marL="120315" indent="-120315" defTabSz="457200">
              <a:lnSpc>
                <a:spcPct val="60000"/>
              </a:lnSpc>
              <a:buSzPct val="100000"/>
              <a:buChar char="•"/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«Стратегии переговоров или умение договариваться»</a:t>
            </a:r>
            <a:br/>
          </a:p>
          <a:p>
            <a:pPr marL="120315" indent="-120315" defTabSz="457200">
              <a:lnSpc>
                <a:spcPct val="60000"/>
              </a:lnSpc>
              <a:buSzPct val="100000"/>
              <a:buChar char="•"/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«Лидерский уровень базовых компетенций эффективного менеджера»</a:t>
            </a:r>
          </a:p>
        </p:txBody>
      </p:sp>
      <p:sp>
        <p:nvSpPr>
          <p:cNvPr id="900" name="Автор и ведущий открытых и корпоративных обучающих программ по темам:"/>
          <p:cNvSpPr txBox="1"/>
          <p:nvPr/>
        </p:nvSpPr>
        <p:spPr>
          <a:xfrm>
            <a:off x="6477229" y="630656"/>
            <a:ext cx="3617283" cy="497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defTabSz="457200">
              <a:defRPr b="1"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Автор и ведущ</a:t>
            </a:r>
            <a:r>
              <a:t>ая</a:t>
            </a:r>
            <a:r>
              <a:t> открытых и корпоративных обучающих программ по темам: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2" name="Rounded Rectangle"/>
          <p:cNvSpPr/>
          <p:nvPr/>
        </p:nvSpPr>
        <p:spPr>
          <a:xfrm>
            <a:off x="1717770" y="353939"/>
            <a:ext cx="5419835" cy="2515301"/>
          </a:xfrm>
          <a:prstGeom prst="roundRect">
            <a:avLst>
              <a:gd name="adj" fmla="val 8954"/>
            </a:avLst>
          </a:prstGeom>
          <a:solidFill>
            <a:srgbClr val="7AF5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pic>
        <p:nvPicPr>
          <p:cNvPr id="903" name="70.png" descr="7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4183" y="161778"/>
            <a:ext cx="2899624" cy="2899624"/>
          </a:xfrm>
          <a:prstGeom prst="rect">
            <a:avLst/>
          </a:prstGeom>
          <a:ln w="12700">
            <a:miter lim="400000"/>
          </a:ln>
        </p:spPr>
      </p:pic>
      <p:pic>
        <p:nvPicPr>
          <p:cNvPr id="904" name="Image" descr="Image"/>
          <p:cNvPicPr>
            <a:picLocks noChangeAspect="1"/>
          </p:cNvPicPr>
          <p:nvPr/>
        </p:nvPicPr>
        <p:blipFill>
          <a:blip r:embed="rId3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905" name="Марина Дараган"/>
          <p:cNvSpPr txBox="1"/>
          <p:nvPr/>
        </p:nvSpPr>
        <p:spPr>
          <a:xfrm>
            <a:off x="3173111" y="410784"/>
            <a:ext cx="2911634" cy="12868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Марина Дараган</a:t>
            </a:r>
          </a:p>
        </p:txBody>
      </p:sp>
      <p:sp>
        <p:nvSpPr>
          <p:cNvPr id="906" name="— Эксперт по коммуникациям и публичным выступлениям. Личный консультант бизнесменов, звезд шоу-бизнеса, блогеров и собственников топ-100 ведущих компаний России."/>
          <p:cNvSpPr txBox="1"/>
          <p:nvPr/>
        </p:nvSpPr>
        <p:spPr>
          <a:xfrm>
            <a:off x="3191330" y="1783376"/>
            <a:ext cx="3886967" cy="823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Эксперт по коммуникациям и публичным выступлениям. Личный консультант бизнесменов, звезд шоу-бизнеса, блогеров и собственников топ-100 ведущих компаний России.</a:t>
            </a:r>
          </a:p>
        </p:txBody>
      </p:sp>
      <p:sp>
        <p:nvSpPr>
          <p:cNvPr id="907" name="Rounded Rectangle"/>
          <p:cNvSpPr/>
          <p:nvPr/>
        </p:nvSpPr>
        <p:spPr>
          <a:xfrm>
            <a:off x="5504472" y="3034514"/>
            <a:ext cx="2691797" cy="1041539"/>
          </a:xfrm>
          <a:prstGeom prst="roundRect">
            <a:avLst>
              <a:gd name="adj" fmla="val 33801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908" name="Обучила более 12.000 человек"/>
          <p:cNvSpPr txBox="1"/>
          <p:nvPr/>
        </p:nvSpPr>
        <p:spPr>
          <a:xfrm>
            <a:off x="6446561" y="3320175"/>
            <a:ext cx="1408155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Обучила более 12</a:t>
            </a:r>
            <a:r>
              <a:t> </a:t>
            </a:r>
            <a:r>
              <a:t>000 человек</a:t>
            </a:r>
          </a:p>
        </p:txBody>
      </p:sp>
      <p:grpSp>
        <p:nvGrpSpPr>
          <p:cNvPr id="911" name="Group"/>
          <p:cNvGrpSpPr/>
          <p:nvPr/>
        </p:nvGrpSpPr>
        <p:grpSpPr>
          <a:xfrm>
            <a:off x="5784275" y="3353149"/>
            <a:ext cx="391571" cy="391571"/>
            <a:chOff x="0" y="0"/>
            <a:chExt cx="391569" cy="391569"/>
          </a:xfrm>
        </p:grpSpPr>
        <p:sp>
          <p:nvSpPr>
            <p:cNvPr id="909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910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912" name="Rounded Rectangle"/>
          <p:cNvSpPr/>
          <p:nvPr/>
        </p:nvSpPr>
        <p:spPr>
          <a:xfrm>
            <a:off x="404112" y="3050924"/>
            <a:ext cx="4943693" cy="1041402"/>
          </a:xfrm>
          <a:prstGeom prst="roundRect">
            <a:avLst>
              <a:gd name="adj" fmla="val 33806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913" name="Автор уникальных тренингов по ораторскому мастерству, коммуникациям и переговорам"/>
          <p:cNvSpPr txBox="1"/>
          <p:nvPr/>
        </p:nvSpPr>
        <p:spPr>
          <a:xfrm>
            <a:off x="1341099" y="3336583"/>
            <a:ext cx="3762166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Автор уникальных тренингов по ораторскому мастерству, коммуникациям и переговорам</a:t>
            </a:r>
          </a:p>
        </p:txBody>
      </p:sp>
      <p:grpSp>
        <p:nvGrpSpPr>
          <p:cNvPr id="916" name="Group"/>
          <p:cNvGrpSpPr/>
          <p:nvPr/>
        </p:nvGrpSpPr>
        <p:grpSpPr>
          <a:xfrm>
            <a:off x="678815" y="3369557"/>
            <a:ext cx="391570" cy="391571"/>
            <a:chOff x="0" y="0"/>
            <a:chExt cx="391569" cy="391569"/>
          </a:xfrm>
        </p:grpSpPr>
        <p:sp>
          <p:nvSpPr>
            <p:cNvPr id="914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915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917" name="Rounded Rectangle"/>
          <p:cNvSpPr/>
          <p:nvPr/>
        </p:nvSpPr>
        <p:spPr>
          <a:xfrm>
            <a:off x="7311858" y="1789504"/>
            <a:ext cx="3481859" cy="1039286"/>
          </a:xfrm>
          <a:prstGeom prst="roundRect">
            <a:avLst>
              <a:gd name="adj" fmla="val 3387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918" name="Специалист по подготовке спикеров к конференциям"/>
          <p:cNvSpPr txBox="1"/>
          <p:nvPr/>
        </p:nvSpPr>
        <p:spPr>
          <a:xfrm>
            <a:off x="8263798" y="2086737"/>
            <a:ext cx="2331190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Специалист по подготовке спикеров к конференциям</a:t>
            </a:r>
          </a:p>
        </p:txBody>
      </p:sp>
      <p:grpSp>
        <p:nvGrpSpPr>
          <p:cNvPr id="921" name="Group"/>
          <p:cNvGrpSpPr/>
          <p:nvPr/>
        </p:nvGrpSpPr>
        <p:grpSpPr>
          <a:xfrm>
            <a:off x="7604359" y="2112137"/>
            <a:ext cx="391571" cy="391571"/>
            <a:chOff x="0" y="0"/>
            <a:chExt cx="391569" cy="391569"/>
          </a:xfrm>
        </p:grpSpPr>
        <p:sp>
          <p:nvSpPr>
            <p:cNvPr id="919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920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922" name="Rounded Rectangle"/>
          <p:cNvSpPr/>
          <p:nvPr/>
        </p:nvSpPr>
        <p:spPr>
          <a:xfrm>
            <a:off x="8355003" y="3017628"/>
            <a:ext cx="3253885" cy="1040360"/>
          </a:xfrm>
          <a:prstGeom prst="roundRect">
            <a:avLst>
              <a:gd name="adj" fmla="val 3384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923" name="Основатель Московской Школы Радио и ТВ"/>
          <p:cNvSpPr txBox="1"/>
          <p:nvPr/>
        </p:nvSpPr>
        <p:spPr>
          <a:xfrm>
            <a:off x="9165452" y="3314887"/>
            <a:ext cx="1981381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Основатель Московской Школы Радио и ТВ</a:t>
            </a:r>
          </a:p>
        </p:txBody>
      </p:sp>
      <p:grpSp>
        <p:nvGrpSpPr>
          <p:cNvPr id="926" name="Group"/>
          <p:cNvGrpSpPr/>
          <p:nvPr/>
        </p:nvGrpSpPr>
        <p:grpSpPr>
          <a:xfrm>
            <a:off x="8647506" y="3342023"/>
            <a:ext cx="391571" cy="391571"/>
            <a:chOff x="0" y="0"/>
            <a:chExt cx="391569" cy="391569"/>
          </a:xfrm>
        </p:grpSpPr>
        <p:sp>
          <p:nvSpPr>
            <p:cNvPr id="924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925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927" name="Rounded Rectangle"/>
          <p:cNvSpPr/>
          <p:nvPr/>
        </p:nvSpPr>
        <p:spPr>
          <a:xfrm>
            <a:off x="1410009" y="4265288"/>
            <a:ext cx="9190902" cy="1039285"/>
          </a:xfrm>
          <a:prstGeom prst="roundRect">
            <a:avLst>
              <a:gd name="adj" fmla="val 3387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grpSp>
        <p:nvGrpSpPr>
          <p:cNvPr id="930" name="Group"/>
          <p:cNvGrpSpPr/>
          <p:nvPr/>
        </p:nvGrpSpPr>
        <p:grpSpPr>
          <a:xfrm>
            <a:off x="1689811" y="4587921"/>
            <a:ext cx="391571" cy="391571"/>
            <a:chOff x="0" y="0"/>
            <a:chExt cx="391569" cy="391569"/>
          </a:xfrm>
        </p:grpSpPr>
        <p:sp>
          <p:nvSpPr>
            <p:cNvPr id="928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929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931" name="Проводит мастер-классы и тренинги для Академии АйТи, Школы Управления Сколково, Общественной Палаты РФ, Высшей Школы Управления Республики Татарстан, РАНХиГС, МГИМО, МГУ"/>
          <p:cNvSpPr txBox="1"/>
          <p:nvPr/>
        </p:nvSpPr>
        <p:spPr>
          <a:xfrm>
            <a:off x="2330443" y="4547506"/>
            <a:ext cx="8012481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Проводит мастер-классы и тренинги для Академии АйТи, Школы Управления Сколково, Общественной Палаты РФ, Высшей Школы Управления Республики Татарстан, РАНХиГС, МГИМО, МГУ</a:t>
            </a:r>
          </a:p>
        </p:txBody>
      </p:sp>
      <p:sp>
        <p:nvSpPr>
          <p:cNvPr id="932" name="Rounded Rectangle"/>
          <p:cNvSpPr/>
          <p:nvPr/>
        </p:nvSpPr>
        <p:spPr>
          <a:xfrm>
            <a:off x="8579498" y="5489990"/>
            <a:ext cx="3253884" cy="1041538"/>
          </a:xfrm>
          <a:prstGeom prst="roundRect">
            <a:avLst>
              <a:gd name="adj" fmla="val 33801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933" name="Читает лекции в лектории «Прямая Речь»"/>
          <p:cNvSpPr txBox="1"/>
          <p:nvPr/>
        </p:nvSpPr>
        <p:spPr>
          <a:xfrm>
            <a:off x="9470784" y="5775649"/>
            <a:ext cx="2136286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Читает лекции в лектории «Прямая Речь»</a:t>
            </a:r>
          </a:p>
        </p:txBody>
      </p:sp>
      <p:grpSp>
        <p:nvGrpSpPr>
          <p:cNvPr id="936" name="Group"/>
          <p:cNvGrpSpPr/>
          <p:nvPr/>
        </p:nvGrpSpPr>
        <p:grpSpPr>
          <a:xfrm>
            <a:off x="8846600" y="5808624"/>
            <a:ext cx="391571" cy="391571"/>
            <a:chOff x="0" y="0"/>
            <a:chExt cx="391569" cy="391569"/>
          </a:xfrm>
        </p:grpSpPr>
        <p:sp>
          <p:nvSpPr>
            <p:cNvPr id="934" name="Circle"/>
            <p:cNvSpPr/>
            <p:nvPr/>
          </p:nvSpPr>
          <p:spPr>
            <a:xfrm>
              <a:off x="-1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935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099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937" name="Rounded Rectangle"/>
          <p:cNvSpPr/>
          <p:nvPr/>
        </p:nvSpPr>
        <p:spPr>
          <a:xfrm>
            <a:off x="835452" y="5502935"/>
            <a:ext cx="7602197" cy="1039285"/>
          </a:xfrm>
          <a:prstGeom prst="roundRect">
            <a:avLst>
              <a:gd name="adj" fmla="val 3387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grpSp>
        <p:nvGrpSpPr>
          <p:cNvPr id="940" name="Group"/>
          <p:cNvGrpSpPr/>
          <p:nvPr/>
        </p:nvGrpSpPr>
        <p:grpSpPr>
          <a:xfrm>
            <a:off x="1115254" y="5825568"/>
            <a:ext cx="391571" cy="391571"/>
            <a:chOff x="0" y="0"/>
            <a:chExt cx="391569" cy="391569"/>
          </a:xfrm>
        </p:grpSpPr>
        <p:sp>
          <p:nvSpPr>
            <p:cNvPr id="938" name="Circle"/>
            <p:cNvSpPr/>
            <p:nvPr/>
          </p:nvSpPr>
          <p:spPr>
            <a:xfrm>
              <a:off x="0" y="-1"/>
              <a:ext cx="391571" cy="391571"/>
            </a:xfrm>
            <a:prstGeom prst="ellipse">
              <a:avLst/>
            </a:prstGeom>
            <a:solidFill>
              <a:srgbClr val="FE5A2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 defTabSz="410764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</a:p>
          </p:txBody>
        </p:sp>
        <p:pic>
          <p:nvPicPr>
            <p:cNvPr id="939" name="Image" descr="Image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234" y="13234"/>
              <a:ext cx="365100" cy="3651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941" name="Работает с лучшими компаниями: VK, Яндекс, Microsoft, PWC, Kaspersky, Novartis, Bayer, BIOCAD, S7, QIWI, CROC, Сбер, ВТБ, Открытие, Газпром, Лукойл и т.д."/>
          <p:cNvSpPr txBox="1"/>
          <p:nvPr/>
        </p:nvSpPr>
        <p:spPr>
          <a:xfrm>
            <a:off x="1755886" y="5785153"/>
            <a:ext cx="6410064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spcBef>
                <a:spcPts val="2500"/>
              </a:spcBef>
              <a:defRPr b="1" sz="12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Работает с лучшими компаниями: VK, Яндекс, Microsoft, PWC, Kaspersky, Novartis, Bayer, BIOCAD, S7, QIWI, CROC, Сбер, ВТБ, Открытие, Газпром, Лукойл и т.д.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3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sp>
        <p:nvSpPr>
          <p:cNvPr id="944" name="Тагир Яппаров"/>
          <p:cNvSpPr txBox="1"/>
          <p:nvPr/>
        </p:nvSpPr>
        <p:spPr>
          <a:xfrm>
            <a:off x="1857099" y="635558"/>
            <a:ext cx="3684549" cy="477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400">
                <a:solidFill>
                  <a:srgbClr val="FF4F0A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Тагир Яппаров</a:t>
            </a:r>
          </a:p>
        </p:txBody>
      </p:sp>
      <p:sp>
        <p:nvSpPr>
          <p:cNvPr id="945" name="— Член совета директоров ГК Softline, Founder ГК Аплана"/>
          <p:cNvSpPr txBox="1"/>
          <p:nvPr/>
        </p:nvSpPr>
        <p:spPr>
          <a:xfrm>
            <a:off x="1898463" y="1227461"/>
            <a:ext cx="2928779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Член совета директоров ГК Softline, Founder ГК Аплана</a:t>
            </a:r>
          </a:p>
        </p:txBody>
      </p:sp>
      <p:sp>
        <p:nvSpPr>
          <p:cNvPr id="946" name="Сергей Кирюшин"/>
          <p:cNvSpPr txBox="1"/>
          <p:nvPr/>
        </p:nvSpPr>
        <p:spPr>
          <a:xfrm>
            <a:off x="1874062" y="2316484"/>
            <a:ext cx="3886966" cy="477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400">
                <a:solidFill>
                  <a:srgbClr val="FF4F0A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Сергей Кирюшин</a:t>
            </a:r>
          </a:p>
        </p:txBody>
      </p:sp>
      <p:sp>
        <p:nvSpPr>
          <p:cNvPr id="947" name="Дмитрий Гришин"/>
          <p:cNvSpPr txBox="1"/>
          <p:nvPr/>
        </p:nvSpPr>
        <p:spPr>
          <a:xfrm>
            <a:off x="1874062" y="4102922"/>
            <a:ext cx="3886966" cy="477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400">
                <a:solidFill>
                  <a:srgbClr val="FF4F0A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Дмитрий Гришин</a:t>
            </a:r>
          </a:p>
        </p:txBody>
      </p:sp>
      <p:sp>
        <p:nvSpPr>
          <p:cNvPr id="948" name="— Директор департамента информационного обеспечения, спецпредставитель Министра по вопросам цифровой трансформации МИД России"/>
          <p:cNvSpPr txBox="1"/>
          <p:nvPr/>
        </p:nvSpPr>
        <p:spPr>
          <a:xfrm>
            <a:off x="1856842" y="2895511"/>
            <a:ext cx="3946808" cy="640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Директор департамента информационного обеспечения, спецпредставитель Министра по вопросам цифровой трансформации МИД России</a:t>
            </a:r>
          </a:p>
        </p:txBody>
      </p:sp>
      <p:sp>
        <p:nvSpPr>
          <p:cNvPr id="949" name="— Co-Founder Mail.ru Group"/>
          <p:cNvSpPr txBox="1"/>
          <p:nvPr/>
        </p:nvSpPr>
        <p:spPr>
          <a:xfrm>
            <a:off x="1875313" y="4669249"/>
            <a:ext cx="2928778" cy="2746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Co-Founder Mail.ru Group</a:t>
            </a:r>
          </a:p>
        </p:txBody>
      </p:sp>
      <p:sp>
        <p:nvSpPr>
          <p:cNvPr id="950" name="Сергей Расул"/>
          <p:cNvSpPr txBox="1"/>
          <p:nvPr/>
        </p:nvSpPr>
        <p:spPr>
          <a:xfrm>
            <a:off x="7622857" y="672213"/>
            <a:ext cx="3684550" cy="477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 defTabSz="228600">
              <a:lnSpc>
                <a:spcPct val="90000"/>
              </a:lnSpc>
              <a:defRPr cap="all" sz="2400">
                <a:solidFill>
                  <a:srgbClr val="FF4F0A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Сергей Ра</a:t>
            </a:r>
            <a:r>
              <a:t>Д</a:t>
            </a:r>
            <a:r>
              <a:t>ул</a:t>
            </a:r>
          </a:p>
        </p:txBody>
      </p:sp>
      <p:sp>
        <p:nvSpPr>
          <p:cNvPr id="951" name="— Главный ИТ-архитектор Газпромбанка, ex-ИТ-архитектор Альфа банка"/>
          <p:cNvSpPr txBox="1"/>
          <p:nvPr/>
        </p:nvSpPr>
        <p:spPr>
          <a:xfrm>
            <a:off x="7664480" y="1229709"/>
            <a:ext cx="3301285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Главный ИТ-архитектор Газпромбанка, ex-ИТ-архитектор Альфа банка</a:t>
            </a:r>
          </a:p>
        </p:txBody>
      </p:sp>
      <p:sp>
        <p:nvSpPr>
          <p:cNvPr id="952" name="Герберт Шопник"/>
          <p:cNvSpPr txBox="1"/>
          <p:nvPr/>
        </p:nvSpPr>
        <p:spPr>
          <a:xfrm>
            <a:off x="7640078" y="2275247"/>
            <a:ext cx="3886966" cy="477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400">
                <a:solidFill>
                  <a:srgbClr val="FF4F0A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Герберт Шопник</a:t>
            </a:r>
          </a:p>
        </p:txBody>
      </p:sp>
      <p:sp>
        <p:nvSpPr>
          <p:cNvPr id="953" name="Александр Мискарян"/>
          <p:cNvSpPr txBox="1"/>
          <p:nvPr/>
        </p:nvSpPr>
        <p:spPr>
          <a:xfrm>
            <a:off x="7640078" y="4105171"/>
            <a:ext cx="4905659" cy="477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2400">
                <a:solidFill>
                  <a:srgbClr val="FF4F0A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Александр Мискарян</a:t>
            </a:r>
          </a:p>
        </p:txBody>
      </p:sp>
      <p:sp>
        <p:nvSpPr>
          <p:cNvPr id="954" name="— Эксперт  в блокчейн для бизнеса и госсектора, NFT и Metaverse"/>
          <p:cNvSpPr txBox="1"/>
          <p:nvPr/>
        </p:nvSpPr>
        <p:spPr>
          <a:xfrm>
            <a:off x="7622857" y="2894913"/>
            <a:ext cx="3946809" cy="4575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Эксперт  в блокчейн для бизнеса и госсектора, NFT и Metaverse</a:t>
            </a:r>
          </a:p>
        </p:txBody>
      </p:sp>
      <p:sp>
        <p:nvSpPr>
          <p:cNvPr id="955" name="— Гендиректор РЖД-Технологии"/>
          <p:cNvSpPr txBox="1"/>
          <p:nvPr/>
        </p:nvSpPr>
        <p:spPr>
          <a:xfrm>
            <a:off x="7641328" y="4671497"/>
            <a:ext cx="2928779" cy="2746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>
              <a:lnSpc>
                <a:spcPct val="90000"/>
              </a:lnSpc>
              <a:defRPr sz="12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Гендиректор РЖД-Технологии</a:t>
            </a:r>
          </a:p>
        </p:txBody>
      </p:sp>
      <p:sp>
        <p:nvSpPr>
          <p:cNvPr id="956" name="Звезды Дискуссионного клуба"/>
          <p:cNvSpPr txBox="1"/>
          <p:nvPr/>
        </p:nvSpPr>
        <p:spPr>
          <a:xfrm>
            <a:off x="491132" y="5582522"/>
            <a:ext cx="9295363" cy="7445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90000"/>
              </a:lnSpc>
              <a:defRPr cap="all" sz="40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Звезды Дискуссионного клуба</a:t>
            </a:r>
          </a:p>
        </p:txBody>
      </p:sp>
      <p:pic>
        <p:nvPicPr>
          <p:cNvPr id="957" name="5.png" descr="5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0216" y="546361"/>
            <a:ext cx="1251656" cy="1251656"/>
          </a:xfrm>
          <a:prstGeom prst="rect">
            <a:avLst/>
          </a:prstGeom>
          <a:ln w="12700">
            <a:miter lim="400000"/>
          </a:ln>
        </p:spPr>
      </p:pic>
      <p:pic>
        <p:nvPicPr>
          <p:cNvPr id="958" name="1.png" descr="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0216" y="2168962"/>
            <a:ext cx="1251656" cy="1251655"/>
          </a:xfrm>
          <a:prstGeom prst="rect">
            <a:avLst/>
          </a:prstGeom>
          <a:ln w="12700">
            <a:miter lim="400000"/>
          </a:ln>
        </p:spPr>
      </p:pic>
      <p:pic>
        <p:nvPicPr>
          <p:cNvPr id="959" name="4.png" descr="4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00216" y="3891557"/>
            <a:ext cx="1251656" cy="1251655"/>
          </a:xfrm>
          <a:prstGeom prst="rect">
            <a:avLst/>
          </a:prstGeom>
          <a:ln w="12700">
            <a:miter lim="400000"/>
          </a:ln>
        </p:spPr>
      </p:pic>
      <p:pic>
        <p:nvPicPr>
          <p:cNvPr id="960" name="2.png" descr="2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105192" y="3891557"/>
            <a:ext cx="1251655" cy="1251655"/>
          </a:xfrm>
          <a:prstGeom prst="rect">
            <a:avLst/>
          </a:prstGeom>
          <a:ln w="12700">
            <a:miter lim="400000"/>
          </a:ln>
        </p:spPr>
      </p:pic>
      <p:pic>
        <p:nvPicPr>
          <p:cNvPr id="961" name="3.png" descr="3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6105192" y="546361"/>
            <a:ext cx="1251655" cy="1251656"/>
          </a:xfrm>
          <a:prstGeom prst="rect">
            <a:avLst/>
          </a:prstGeom>
          <a:ln w="12700">
            <a:miter lim="400000"/>
          </a:ln>
        </p:spPr>
      </p:pic>
      <p:pic>
        <p:nvPicPr>
          <p:cNvPr id="962" name="Дизайн без названия-141.png" descr="Дизайн без названия-141.pn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6105192" y="2168962"/>
            <a:ext cx="1251655" cy="1251655"/>
          </a:xfrm>
          <a:prstGeom prst="rect">
            <a:avLst/>
          </a:prstGeom>
          <a:ln w="12700">
            <a:miter lim="400000"/>
          </a:ln>
        </p:spPr>
      </p:pic>
      <p:sp>
        <p:nvSpPr>
          <p:cNvPr id="963" name="Circle"/>
          <p:cNvSpPr/>
          <p:nvPr/>
        </p:nvSpPr>
        <p:spPr>
          <a:xfrm>
            <a:off x="391042" y="537188"/>
            <a:ext cx="1270004" cy="1270004"/>
          </a:xfrm>
          <a:prstGeom prst="ellipse">
            <a:avLst/>
          </a:prstGeom>
          <a:ln w="25400">
            <a:solidFill>
              <a:srgbClr val="6BD7DF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964" name="Circle"/>
          <p:cNvSpPr/>
          <p:nvPr/>
        </p:nvSpPr>
        <p:spPr>
          <a:xfrm>
            <a:off x="391042" y="2159788"/>
            <a:ext cx="1270004" cy="1270003"/>
          </a:xfrm>
          <a:prstGeom prst="ellipse">
            <a:avLst/>
          </a:prstGeom>
          <a:ln w="25400">
            <a:solidFill>
              <a:srgbClr val="6BD7DF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965" name="Circle"/>
          <p:cNvSpPr/>
          <p:nvPr/>
        </p:nvSpPr>
        <p:spPr>
          <a:xfrm>
            <a:off x="391042" y="3877505"/>
            <a:ext cx="1270004" cy="1270003"/>
          </a:xfrm>
          <a:prstGeom prst="ellipse">
            <a:avLst/>
          </a:prstGeom>
          <a:ln w="25400">
            <a:solidFill>
              <a:srgbClr val="6BD7DF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966" name="Circle"/>
          <p:cNvSpPr/>
          <p:nvPr/>
        </p:nvSpPr>
        <p:spPr>
          <a:xfrm>
            <a:off x="6096017" y="537188"/>
            <a:ext cx="1270003" cy="1270004"/>
          </a:xfrm>
          <a:prstGeom prst="ellipse">
            <a:avLst/>
          </a:prstGeom>
          <a:ln w="25400">
            <a:solidFill>
              <a:srgbClr val="6BD7DF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967" name="Circle"/>
          <p:cNvSpPr/>
          <p:nvPr/>
        </p:nvSpPr>
        <p:spPr>
          <a:xfrm>
            <a:off x="6096017" y="2159788"/>
            <a:ext cx="1270003" cy="1270003"/>
          </a:xfrm>
          <a:prstGeom prst="ellipse">
            <a:avLst/>
          </a:prstGeom>
          <a:ln w="25400">
            <a:solidFill>
              <a:srgbClr val="6BD7DF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  <p:sp>
        <p:nvSpPr>
          <p:cNvPr id="968" name="Circle"/>
          <p:cNvSpPr/>
          <p:nvPr/>
        </p:nvSpPr>
        <p:spPr>
          <a:xfrm>
            <a:off x="6096017" y="3882385"/>
            <a:ext cx="1270003" cy="1270003"/>
          </a:xfrm>
          <a:prstGeom prst="ellipse">
            <a:avLst/>
          </a:prstGeom>
          <a:ln w="25400">
            <a:solidFill>
              <a:srgbClr val="6BD7DF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Segoe UI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1B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0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76932" b="0"/>
          <a:stretch>
            <a:fillRect/>
          </a:stretch>
        </p:blipFill>
        <p:spPr>
          <a:xfrm>
            <a:off x="11372446" y="275899"/>
            <a:ext cx="543894" cy="486731"/>
          </a:xfrm>
          <a:prstGeom prst="rect">
            <a:avLst/>
          </a:prstGeom>
          <a:ln w="12700">
            <a:miter lim="400000"/>
          </a:ln>
        </p:spPr>
      </p:pic>
      <p:pic>
        <p:nvPicPr>
          <p:cNvPr id="971" name="Business Proposal Business Presentation in Black Neon Green Abstract Tech Style.png" descr="Business Proposal Business Presentation in Black Neon Green Abstract Tech Style.png"/>
          <p:cNvPicPr>
            <a:picLocks noChangeAspect="1"/>
          </p:cNvPicPr>
          <p:nvPr/>
        </p:nvPicPr>
        <p:blipFill>
          <a:blip r:embed="rId3">
            <a:extLst/>
          </a:blip>
          <a:srcRect l="0" t="0" r="60925" b="30895"/>
          <a:stretch>
            <a:fillRect/>
          </a:stretch>
        </p:blipFill>
        <p:spPr>
          <a:xfrm>
            <a:off x="8483110" y="2750490"/>
            <a:ext cx="3802436" cy="3782638"/>
          </a:xfrm>
          <a:prstGeom prst="rect">
            <a:avLst/>
          </a:prstGeom>
          <a:ln w="12700">
            <a:miter lim="400000"/>
          </a:ln>
        </p:spPr>
      </p:pic>
      <p:sp>
        <p:nvSpPr>
          <p:cNvPr id="972" name="Rounded Rectangle"/>
          <p:cNvSpPr/>
          <p:nvPr/>
        </p:nvSpPr>
        <p:spPr>
          <a:xfrm>
            <a:off x="1469656" y="3327658"/>
            <a:ext cx="7553544" cy="3099658"/>
          </a:xfrm>
          <a:prstGeom prst="roundRect">
            <a:avLst>
              <a:gd name="adj" fmla="val 6544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10764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973" name="Программа мба динамично выстраивается под каждый поток и профили слушателей…"/>
          <p:cNvSpPr txBox="1"/>
          <p:nvPr/>
        </p:nvSpPr>
        <p:spPr>
          <a:xfrm>
            <a:off x="2014793" y="3724168"/>
            <a:ext cx="6463270" cy="23066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/>
          <a:p>
            <a:pPr defTabSz="228600">
              <a:lnSpc>
                <a:spcPct val="90000"/>
              </a:lnSpc>
              <a:defRPr sz="24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Программа </a:t>
            </a:r>
            <a:r>
              <a:t>MBA</a:t>
            </a:r>
            <a:r>
              <a:t> Академии АйТи</a:t>
            </a:r>
            <a:r>
              <a:t> динамично выстраивается под каждый поток и профили слушателей</a:t>
            </a:r>
          </a:p>
          <a:p>
            <a:pPr defTabSz="228600">
              <a:lnSpc>
                <a:spcPct val="90000"/>
              </a:lnSpc>
              <a:defRPr sz="24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</a:p>
          <a:p>
            <a:pPr defTabSz="228600">
              <a:lnSpc>
                <a:spcPct val="90000"/>
              </a:lnSpc>
              <a:defRPr sz="2400">
                <a:solidFill>
                  <a:srgbClr val="000000"/>
                </a:solidFill>
                <a:latin typeface="+mj-lt"/>
                <a:ea typeface="+mj-ea"/>
                <a:cs typeface="+mj-cs"/>
                <a:sym typeface="Segoe UI"/>
              </a:defRPr>
            </a:pPr>
            <a:r>
              <a:t>Модули программы ведут лучшие эксперты из ведущих отраслей экономики</a:t>
            </a:r>
          </a:p>
        </p:txBody>
      </p:sp>
      <p:sp>
        <p:nvSpPr>
          <p:cNvPr id="974" name="мы в постоянном поиске лучших экспертов рынка"/>
          <p:cNvSpPr txBox="1"/>
          <p:nvPr/>
        </p:nvSpPr>
        <p:spPr>
          <a:xfrm>
            <a:off x="468223" y="-24312"/>
            <a:ext cx="8719337" cy="31194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7" tIns="35717" rIns="35717" bIns="35717" anchor="ctr">
            <a:spAutoFit/>
          </a:bodyPr>
          <a:lstStyle>
            <a:lvl1pPr defTabSz="228600">
              <a:lnSpc>
                <a:spcPct val="70000"/>
              </a:lnSpc>
              <a:defRPr sz="7500">
                <a:solidFill>
                  <a:srgbClr val="FFFFFF"/>
                </a:solidFill>
                <a:latin typeface="+mj-lt"/>
                <a:ea typeface="+mj-ea"/>
                <a:cs typeface="+mj-cs"/>
                <a:sym typeface="Segoe UI"/>
              </a:defRPr>
            </a:lvl1pPr>
          </a:lstStyle>
          <a:p>
            <a:pPr/>
            <a:r>
              <a:t>Мы в постоянном поиске лучших экспертов рынка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6" name="Business Proposal Business Presentation in Black Neon Green Abstract Tech Style-2.png" descr="Business Proposal Business Presentation in Black Neon Green Abstract Tech Style-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ТемаA">
  <a:themeElements>
    <a:clrScheme name="ТемаA">
      <a:dk1>
        <a:srgbClr val="656D78"/>
      </a:dk1>
      <a:lt1>
        <a:srgbClr val="FFFFFF"/>
      </a:lt1>
      <a:dk2>
        <a:srgbClr val="A7A7A7"/>
      </a:dk2>
      <a:lt2>
        <a:srgbClr val="535353"/>
      </a:lt2>
      <a:accent1>
        <a:srgbClr val="FDC242"/>
      </a:accent1>
      <a:accent2>
        <a:srgbClr val="FDAA42"/>
      </a:accent2>
      <a:accent3>
        <a:srgbClr val="FD9244"/>
      </a:accent3>
      <a:accent4>
        <a:srgbClr val="FC7945"/>
      </a:accent4>
      <a:accent5>
        <a:srgbClr val="FF6146"/>
      </a:accent5>
      <a:accent6>
        <a:srgbClr val="FE4847"/>
      </a:accent6>
      <a:hlink>
        <a:srgbClr val="0000FF"/>
      </a:hlink>
      <a:folHlink>
        <a:srgbClr val="FF00FF"/>
      </a:folHlink>
    </a:clrScheme>
    <a:fontScheme name="ТемаA">
      <a:majorFont>
        <a:latin typeface="Segoe UI"/>
        <a:ea typeface="Segoe UI"/>
        <a:cs typeface="Segoe UI"/>
      </a:majorFont>
      <a:minorFont>
        <a:latin typeface="Helvetica"/>
        <a:ea typeface="Helvetica"/>
        <a:cs typeface="Helvetica"/>
      </a:minorFont>
    </a:fontScheme>
    <a:fmtScheme name="Тема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656D78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656D78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ТемаA">
  <a:themeElements>
    <a:clrScheme name="ТемаA">
      <a:dk1>
        <a:srgbClr val="656D78"/>
      </a:dk1>
      <a:lt1>
        <a:srgbClr val="784D13"/>
      </a:lt1>
      <a:dk2>
        <a:srgbClr val="A7A7A7"/>
      </a:dk2>
      <a:lt2>
        <a:srgbClr val="535353"/>
      </a:lt2>
      <a:accent1>
        <a:srgbClr val="FDC242"/>
      </a:accent1>
      <a:accent2>
        <a:srgbClr val="FDAA42"/>
      </a:accent2>
      <a:accent3>
        <a:srgbClr val="FD9244"/>
      </a:accent3>
      <a:accent4>
        <a:srgbClr val="FC7945"/>
      </a:accent4>
      <a:accent5>
        <a:srgbClr val="FF6146"/>
      </a:accent5>
      <a:accent6>
        <a:srgbClr val="FE4847"/>
      </a:accent6>
      <a:hlink>
        <a:srgbClr val="0000FF"/>
      </a:hlink>
      <a:folHlink>
        <a:srgbClr val="FF00FF"/>
      </a:folHlink>
    </a:clrScheme>
    <a:fontScheme name="ТемаA">
      <a:majorFont>
        <a:latin typeface="Segoe UI"/>
        <a:ea typeface="Segoe UI"/>
        <a:cs typeface="Segoe UI"/>
      </a:majorFont>
      <a:minorFont>
        <a:latin typeface="Helvetica"/>
        <a:ea typeface="Helvetica"/>
        <a:cs typeface="Helvetica"/>
      </a:minorFont>
    </a:fontScheme>
    <a:fmtScheme name="Тема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656D78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656D78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